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 id="2147483721" r:id="rId4"/>
    <p:sldMasterId id="2147483729" r:id="rId5"/>
  </p:sldMasterIdLst>
  <p:notesMasterIdLst>
    <p:notesMasterId r:id="rId35"/>
  </p:notesMasterIdLst>
  <p:sldIdLst>
    <p:sldId id="256" r:id="rId6"/>
    <p:sldId id="402" r:id="rId7"/>
    <p:sldId id="423" r:id="rId8"/>
    <p:sldId id="405" r:id="rId9"/>
    <p:sldId id="258" r:id="rId10"/>
    <p:sldId id="259" r:id="rId11"/>
    <p:sldId id="260" r:id="rId12"/>
    <p:sldId id="261" r:id="rId13"/>
    <p:sldId id="262" r:id="rId14"/>
    <p:sldId id="267" r:id="rId15"/>
    <p:sldId id="268" r:id="rId16"/>
    <p:sldId id="269" r:id="rId17"/>
    <p:sldId id="270" r:id="rId18"/>
    <p:sldId id="271" r:id="rId19"/>
    <p:sldId id="272" r:id="rId20"/>
    <p:sldId id="274" r:id="rId21"/>
    <p:sldId id="275" r:id="rId22"/>
    <p:sldId id="276" r:id="rId23"/>
    <p:sldId id="277" r:id="rId24"/>
    <p:sldId id="278" r:id="rId25"/>
    <p:sldId id="280" r:id="rId26"/>
    <p:sldId id="281" r:id="rId27"/>
    <p:sldId id="282" r:id="rId28"/>
    <p:sldId id="283" r:id="rId29"/>
    <p:sldId id="284" r:id="rId30"/>
    <p:sldId id="285" r:id="rId31"/>
    <p:sldId id="406" r:id="rId32"/>
    <p:sldId id="407" r:id="rId33"/>
    <p:sldId id="409" r:id="rId34"/>
  </p:sldIdLst>
  <p:sldSz cx="12188825" cy="6858000"/>
  <p:notesSz cx="6858000" cy="9144000"/>
  <p:embeddedFontLst>
    <p:embeddedFont>
      <p:font typeface="Arial Black" panose="020B0A04020102020204" pitchFamily="34" charset="0"/>
      <p:regular r:id="rId36"/>
      <p:bold r:id="rId37"/>
    </p:embeddedFont>
    <p:embeddedFont>
      <p:font typeface="Cambria" panose="02040503050406030204" pitchFamily="18" charset="0"/>
      <p:regular r:id="rId38"/>
      <p:bold r:id="rId39"/>
      <p:italic r:id="rId40"/>
      <p:boldItalic r:id="rId41"/>
    </p:embeddedFont>
    <p:embeddedFont>
      <p:font typeface="Cooper Black" panose="0208090404030B020404" pitchFamily="18" charset="0"/>
      <p:regular r:id="rId42"/>
    </p:embeddedFont>
    <p:embeddedFont>
      <p:font typeface="Corben" panose="020B0604020202020204" charset="0"/>
      <p:bold r:id="rId43"/>
    </p:embeddedFont>
    <p:embeddedFont>
      <p:font typeface="Gill Sans" panose="020B0604020202020204" charset="0"/>
      <p:regular r:id="rId44"/>
      <p:bold r:id="rId45"/>
    </p:embeddedFont>
    <p:embeddedFont>
      <p:font typeface="Open Sans" panose="020B0606030504020204" pitchFamily="34" charset="0"/>
      <p:regular r:id="rId46"/>
      <p:bold r:id="rId47"/>
      <p:italic r:id="rId48"/>
      <p:boldItalic r:id="rId49"/>
    </p:embeddedFont>
    <p:embeddedFont>
      <p:font typeface="Quattrocento Sans" panose="020B0502050000020003" pitchFamily="34" charset="0"/>
      <p:regular r:id="rId50"/>
      <p:bold r:id="rId51"/>
      <p:italic r:id="rId52"/>
      <p:boldItalic r:id="rId53"/>
    </p:embeddedFont>
    <p:embeddedFont>
      <p:font typeface="Segoe UI" panose="020B0502040204020203" pitchFamily="34" charset="0"/>
      <p:regular r:id="rId54"/>
      <p:bold r:id="rId55"/>
      <p:italic r:id="rId56"/>
      <p:boldItalic r:id="rId57"/>
    </p:embeddedFont>
    <p:embeddedFont>
      <p:font typeface="Segoe UI Light" panose="020B0502040204020203" pitchFamily="34" charset="0"/>
      <p:regular r:id="rId58"/>
      <p: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88" y="72"/>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4.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2.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5" Type="http://schemas.openxmlformats.org/officeDocument/2006/relationships/slideMaster" Target="slideMasters/slideMaster5.xml"/><Relationship Id="rId203" Type="http://customschemas.google.com/relationships/presentationmetadata" Target="meta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3.xml"/><Relationship Id="rId51" Type="http://schemas.openxmlformats.org/officeDocument/2006/relationships/font" Target="fonts/font16.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20" Type="http://schemas.openxmlformats.org/officeDocument/2006/relationships/slide" Target="slides/slide15.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1.xml"/><Relationship Id="rId204" Type="http://schemas.openxmlformats.org/officeDocument/2006/relationships/presProps" Target="presProps.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9.fntdata"/><Relationship Id="rId52" Type="http://schemas.openxmlformats.org/officeDocument/2006/relationships/font" Target="fonts/font17.fntdata"/><Relationship Id="rId4" Type="http://schemas.openxmlformats.org/officeDocument/2006/relationships/slideMaster" Target="slideMasters/slideMaster4.xml"/><Relationship Id="rId9" Type="http://schemas.openxmlformats.org/officeDocument/2006/relationships/slide" Target="slides/slide4.xml"/><Relationship Id="rId20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05:18:42.103"/>
    </inkml:context>
    <inkml:brush xml:id="br0">
      <inkml:brushProperty name="width" value="0.1" units="cm"/>
      <inkml:brushProperty name="height" value="0.1" units="cm"/>
    </inkml:brush>
  </inkml:definitions>
  <inkml:trace contextRef="#ctx0" brushRef="#br0">0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1:06.800"/>
    </inkml:context>
    <inkml:brush xml:id="br0">
      <inkml:brushProperty name="width" value="0.05" units="cm"/>
      <inkml:brushProperty name="height" value="0.05" units="cm"/>
    </inkml:brush>
  </inkml:definitions>
  <inkml:trace contextRef="#ctx0" brushRef="#br0">11 99 24575,'-3'0'0,"-3"3"0,4 1 0,9-3 0,9-5 0,7-5 0,9 0 0,7-2 0,4-2 0,2 2 0,0-1 0,-5 2 0,-7 2 0,-5 0 0,-12 2 0,-10 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42.979"/>
    </inkml:context>
    <inkml:brush xml:id="br0">
      <inkml:brushProperty name="width" value="0.05" units="cm"/>
      <inkml:brushProperty name="height" value="0.05" units="cm"/>
    </inkml:brush>
  </inkml:definitions>
  <inkml:trace contextRef="#ctx0" brushRef="#br0">0 42 24575,'6'0'0,"5"0"0,6-3 0,6-1 0,7 0 0,6 1 0,4-2 0,2 0 0,-1 1 0,-2 1 0,-3 1 0,-7 1 0,-4-3 0,-7 0-8191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43.366"/>
    </inkml:context>
    <inkml:brush xml:id="br0">
      <inkml:brushProperty name="width" value="0.05" units="cm"/>
      <inkml:brushProperty name="height" value="0.05" units="cm"/>
    </inkml:brush>
  </inkml:definitions>
  <inkml:trace contextRef="#ctx0" brushRef="#br0">320 187 24575,'-8'-35'0,"1"5"0,5 6 0,2 16 0,0 1 0,-1-1 0,0 0 0,-3-10 0,3 16 0,0-1 0,0 1 0,0 0 0,0-1 0,0 1 0,0 0 0,-1 0 0,0 0 0,1 0 0,-1 0 0,0 0 0,0 1 0,0-1 0,0 1 0,0-1 0,0 1 0,-4-2 0,-1 0 0,0 1 0,0 0 0,0 0 0,0 1 0,0 0 0,-1 0 0,1 1 0,0 0 0,-1 0 0,1 1 0,0-1 0,0 2 0,-1-1 0,1 1 0,0 0 0,0 1 0,1-1 0,-10 6 0,8-4 0,1 0 0,-1 0 0,1 1 0,0 0 0,1 0 0,-1 1 0,1 0 0,0 0 0,1 0 0,0 1 0,0 0 0,0 0 0,0 0 0,1 0 0,-5 14 0,8-15 0,-1-1 0,2 0 0,-1 1 0,1-1 0,0 1 0,0-1 0,0 1 0,1-1 0,-1 0 0,2 1 0,-1-1 0,0 0 0,1 0 0,0 1 0,0-1 0,1-1 0,-1 1 0,1 0 0,0-1 0,0 1 0,1-1 0,-1 0 0,6 4 0,5 6 0,1-1 0,0 0 0,1-2 0,0 1 0,19 8 0,72 30 0,2 2 0,-107-51 0,1 0 0,-1 1 0,0 0 0,1-1 0,-1 1 0,0 0 0,0 0 0,0 0 0,-1 0 0,3 3 0,-3-4 0,-1 0 0,0 0 0,0-1 0,0 1 0,1 0 0,-1 0 0,0-1 0,0 1 0,0 0 0,0 0 0,0-1 0,0 1 0,-1 0 0,1 0 0,0-1 0,0 1 0,0 0 0,-1 0 0,1-1 0,0 1 0,-1 0 0,1-1 0,-1 1 0,1 0 0,-1-1 0,1 1 0,-1-1 0,1 1 0,-1-1 0,1 1 0,-1-1 0,0 1 0,1-1 0,-1 0 0,0 1 0,1-1 0,-1 0 0,0 0 0,0 1 0,1-1 0,-2 0 0,-13 6 0,0-2 0,0 1 0,0-2 0,-1 0 0,-24 1 0,8-3 0,-56-4 0,71 1 114,-1 0 0,-23-7 0,34 6-304,0 1 0,0 0 1,1-1-1,-1-1 0,1 1 1,-1-1-1,1 0 1,-7-7-1,-4-7-6636</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43.691"/>
    </inkml:context>
    <inkml:brush xml:id="br0">
      <inkml:brushProperty name="width" value="0.05" units="cm"/>
      <inkml:brushProperty name="height" value="0.05" units="cm"/>
    </inkml:brush>
  </inkml:definitions>
  <inkml:trace contextRef="#ctx0" brushRef="#br0">15 0 24575,'-1'0'0,"1"1"0,-1-1 0,1 0 0,-1 0 0,0 1 0,1-1 0,-1 0 0,1 0 0,-1 1 0,1-1 0,-1 1 0,1-1 0,-1 1 0,1-1 0,0 1 0,-1-1 0,1 1 0,0-1 0,-1 1 0,1-1 0,0 1 0,-1-1 0,1 1 0,0 0 0,0-1 0,0 1 0,0 1 0,-4 20 0,4-20 0,0 18 0,1 0 0,1-1 0,1 1 0,1 0 0,0-1 0,10 27 0,-2-4 0,7 23 112,-1-4-605,-3 0 1,11 99 0,-24-137-6334</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44.063"/>
    </inkml:context>
    <inkml:brush xml:id="br0">
      <inkml:brushProperty name="width" value="0.05" units="cm"/>
      <inkml:brushProperty name="height" value="0.05" units="cm"/>
    </inkml:brush>
  </inkml:definitions>
  <inkml:trace contextRef="#ctx0" brushRef="#br0">13 169 24575,'-1'-1'0,"0"1"0,0-1 0,0 0 0,0 0 0,1 1 0,-1-1 0,0 0 0,0 0 0,1 0 0,-1 0 0,1 0 0,-1 0 0,1 0 0,-1-1 0,1 1 0,0 0 0,-1 0 0,1 0 0,0 0 0,0 0 0,0-1 0,0 1 0,0 0 0,0 0 0,0 0 0,0-1 0,1 1 0,-1 0 0,0 0 0,1 0 0,-1 0 0,1 0 0,-1 0 0,1 0 0,-1 0 0,1 0 0,0 0 0,-1 0 0,1 0 0,0 0 0,0 0 0,0 1 0,0-1 0,0 0 0,0 1 0,1-2 0,6-2 0,-1 0 0,1 0 0,0 1 0,16-5 0,127-29 0,13-4 0,-141 31 0,-19 4 0,-14 2 0,4 4 0,0 0 0,0 0 0,1 1 0,-1 0 0,0 0 0,1 0 0,-1 1 0,1 0 0,-1 0 0,1 1 0,0-1 0,0 1 0,-8 5 0,7-3 0,0-1 0,0 1 0,1 0 0,-1 1 0,1-1 0,0 1 0,1 0 0,0 0 0,0 1 0,-4 7 0,3-2 0,1 0 0,0 0 0,0 1 0,1 0 0,-2 21 0,5-28 0,-1-1 0,1 1 0,0-1 0,1 1 0,-1-1 0,1 0 0,0 1 0,1-1 0,-1 0 0,1 1 0,0-1 0,0 0 0,1 0 0,-1-1 0,1 1 0,4 5 0,-5-8 0,1 0 0,-1 0 0,1 0 0,0 0 0,-1-1 0,1 1 0,0-1 0,0 0 0,0 0 0,0 1 0,0-2 0,0 1 0,1 0 0,-1-1 0,0 1 0,0-1 0,0 0 0,1 0 0,-1-1 0,0 1 0,0-1 0,0 1 0,0-1 0,1 0 0,3-2 0,6-2 0,0 0 0,0-1 0,0-1 0,17-12 0,-19 11 0,-1 0 0,0-1 0,0 0 0,0 0 0,-1-1 0,14-21 0,-20 27 0,-1 0 0,0 0 0,0-1 0,0 1 0,0-1 0,0 0 0,-1 1 0,0-1 0,1-9 0,-2 11 0,0 0 0,-1 0 0,1 0 0,-1-1 0,1 1 0,-1 0 0,0 0 0,0 0 0,0 0 0,0 0 0,-1 1 0,1-1 0,-1 0 0,0 1 0,0-1 0,-3-3 0,0 2 22,0 0 0,0 0 1,0 1-1,0-1 0,-1 1 0,1 0 0,-1 1 0,0-1 0,0 1 0,0 1 0,0-1 0,0 1 0,0 0 0,-7-1 1,-14 1-514,-52 2 0,58 0-224,3 0-6111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44.439"/>
    </inkml:context>
    <inkml:brush xml:id="br0">
      <inkml:brushProperty name="width" value="0.05" units="cm"/>
      <inkml:brushProperty name="height" value="0.05" units="cm"/>
    </inkml:brush>
  </inkml:definitions>
  <inkml:trace contextRef="#ctx0" brushRef="#br0">0 87 24575,'4'-3'0,"0"0"0,-1 0 0,1 1 0,0 0 0,1 0 0,-1 0 0,0 0 0,1 1 0,4-2 0,43-5 0,-43 8 0,0 0 0,0 1 0,1 0 0,-1 0 0,0 1 0,0 0 0,0 1 0,-1 0 0,1 0 0,-1 1 0,1 0 0,-1 0 0,0 1 0,-1 0 0,1 1 0,6 6 0,-9-8 0,0 1 0,-1 0 0,1 0 0,-1 0 0,0 1 0,0-1 0,-1 1 0,0 0 0,0 0 0,0 0 0,-1 1 0,0-1 0,0 1 0,0-1 0,-1 1 0,0-1 0,-1 1 0,1 0 0,-1 0 0,0-1 0,-1 1 0,-2 11 0,1-10 0,0 0 0,-1-1 0,0 0 0,-1 1 0,1-1 0,-1-1 0,-5 8 0,7-12 0,0 1 0,1-1 0,-1 0 0,0 0 0,0 0 0,0 0 0,0 0 0,-1 0 0,1 0 0,-1-1 0,1 1 0,-1-1 0,1 0 0,-1 0 0,0 0 0,1 0 0,-1 0 0,0 0 0,0-1 0,0 0 0,1 1 0,-5-1 0,5-1 0,1 1 0,0-1 0,-1 1 0,1-1 0,0 1 0,-1-1 0,1 0 0,0 0 0,0 0 0,0 0 0,0 0 0,0 0 0,0 0 0,0 0 0,0 0 0,0 0 0,0 0 0,1-1 0,-1 1 0,0 0 0,1-1 0,-1 1 0,1 0 0,0-1 0,-1 1 0,1-1 0,0 1 0,0-1 0,0-1 0,-1-3 0,1-1 0,0 0 0,0 1 0,1-1 0,1-7 0,2 0 0,1-1 0,0 1 0,1 0 0,1 1 0,0-1 0,1 1 0,0 1 0,1-1 0,15-16 0,-8 12 0,-1 2 0,2 0 0,0 1 0,1 0 0,36-20 0,-49 31-170,0 1-1,0-1 0,0 1 1,0 0-1,1 1 0,-1-1 1,11 0-1,2 2-6655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45.366"/>
    </inkml:context>
    <inkml:brush xml:id="br0">
      <inkml:brushProperty name="width" value="0.05" units="cm"/>
      <inkml:brushProperty name="height" value="0.05" units="cm"/>
    </inkml:brush>
  </inkml:definitions>
  <inkml:trace contextRef="#ctx0" brushRef="#br0">236 175 24575,'8'0'0,"0"0"0,0-1 0,0 0 0,0 0 0,0-1 0,10-4 0,-15 5 0,1 0 0,-1 0 0,0-1 0,-1 0 0,1 1 0,0-1 0,0 0 0,-1-1 0,1 1 0,-1 0 0,0-1 0,1 1 0,-1-1 0,0 0 0,-1 0 0,1 1 0,2-7 0,-3 7 0,-1 1 0,1-1 0,-1 1 0,1-1 0,-1 1 0,0-1 0,0 1 0,0-1 0,0 0 0,0 1 0,0-1 0,0 1 0,0-1 0,-1 1 0,1-1 0,0 1 0,-1-1 0,0 1 0,1-1 0,-2-1 0,0 1 0,0 0 0,1 0 0,-1 0 0,0 0 0,0 1 0,0-1 0,-1 1 0,1-1 0,0 1 0,0 0 0,-4-2 0,-3 1 0,0-1 0,0 1 0,1 0 0,-1 1 0,0 0 0,-11 1 0,10 0 0,0 2 0,1-1 0,-1 1 0,0 1 0,0 0 0,1 0 0,0 1 0,0 0 0,0 0 0,0 1 0,0 1 0,1-1 0,0 1 0,0 1 0,-13 13 0,12-9 0,-1-1 0,2 1 0,0 1 0,0-1 0,1 1 0,0 1 0,1-1 0,0 1 0,1 0 0,-6 26 0,10-35 0,1 0 0,-1-1 0,1 1 0,-1 0 0,1-1 0,0 1 0,1 0 0,-1-1 0,1 1 0,-1 0 0,1-1 0,0 1 0,1-1 0,-1 1 0,0-1 0,1 0 0,2 4 0,-2-4 0,1 0 0,-1-1 0,1 0 0,0 1 0,-1-1 0,1 0 0,0 0 0,1-1 0,-1 1 0,0 0 0,0-1 0,1 0 0,-1 0 0,1 0 0,-1 0 0,1-1 0,5 1 0,3 0 0,-1-1 0,0-1 0,1 0 0,-1 0 0,0-1 0,0 0 0,0-1 0,0-1 0,0 1 0,0-2 0,-1 0 0,0 0 0,0 0 0,-1-1 0,11-9 0,-13 9 0,0 0 0,0 0 0,0 0 0,-1-1 0,-1 0 0,1 0 0,-1-1 0,0 0 0,0 1 0,-1-2 0,-1 1 0,1 0 0,-1-1 0,0 0 0,-1 0 0,0 1 0,-1-1 0,1-1 0,-1-11 0,-1 20 0,0 0 0,0 0 0,0-1 0,0 1 0,0 0 0,-1 0 0,1 0 0,0 0 0,-1 0 0,1 0 0,0 0 0,-1 0 0,1 0 0,-1 0 0,0 0 0,1 0 0,-1 0 0,-1-1 0,-3 4 0,0 12 0,4-6 0,0 1 0,0-1 0,1 0 0,0 0 0,1 1 0,0-1 0,0 0 0,1 0 0,0 0 0,0 0 0,1 0 0,5 12 0,-5-16 0,-1 0 0,1-1 0,-1 1 0,1-1 0,0 1 0,0-1 0,1 0 0,-1 0 0,1 0 0,-1-1 0,1 1 0,0-1 0,0 0 0,0 0 0,0 0 0,0-1 0,0 1 0,1-1 0,-1 0 0,1 0 0,-1-1 0,1 1 0,-1-1 0,0 0 0,6-1 0,7-1 0,0 0 0,-1-1 0,0-1 0,0-1 0,19-8 0,-4 0 0,46-27 0,-56 27 0,0 0 0,34-30 0,-50 39 0,0-1 0,0 0 0,-1 0 0,0 0 0,1 0 0,-2-1 0,1 0 0,-1 0 0,0 0 0,0 0 0,0 0 0,-1-1 0,0 1 0,0-1 0,1-8 0,-3 13 0,0 0 0,0-1 0,0 1 0,0-1 0,-1 1 0,1 0 0,-1-1 0,1 1 0,-1 0 0,0-1 0,0 1 0,0 0 0,0 0 0,0 0 0,0 0 0,-1 0 0,1 0 0,-3-2 0,1 1 0,0 0 0,0 1 0,-1 0 0,1 0 0,-1 0 0,0 0 0,1 0 0,-1 1 0,0-1 0,-4 0 0,-4 0 0,1 0 0,-1 1 0,0 0 0,1 1 0,-1 0 0,-21 3 0,24-1 0,0 0 0,-1 1 0,1 0 0,0 0 0,1 1 0,-1 0 0,1 1 0,-1 0 0,1 0 0,1 1 0,-1 0 0,1 0 0,-10 11 0,14-14 0,0 1 0,1-1 0,-1 1 0,1 0 0,0 0 0,0 0 0,0 0 0,0 0 0,0 0 0,1 1 0,0-1 0,0 1 0,0-1 0,1 1 0,-1-1 0,1 1 0,0-1 0,1 1 0,-1-1 0,1 1 0,0-1 0,0 1 0,0-1 0,0 0 0,1 1 0,0-1 0,0 0 0,0 0 0,0 0 0,4 4 0,-2-2 0,0-1 0,0 0 0,0-1 0,1 1 0,0-1 0,0 0 0,0 0 0,0 0 0,0-1 0,1 0 0,0 0 0,0 0 0,0-1 0,11 4 0,3-2 0,-1-1 0,1-1 0,28 0 0,-27-2 0,-18 0 0,1 0 0,0 1 0,0-1 0,0 1 0,-1 0 0,1 0 0,-1 0 0,1 0 0,-1 1 0,1-1 0,-1 1 0,1 0 0,-1 0 0,0 0 0,0 1 0,4 3 0,-4-2 0,1 0 0,-1 1 0,0-1 0,-1 1 0,1 0 0,-1 0 0,0 0 0,0 0 0,-1 0 0,2 8 0,0 9 0,0 0 0,-2 0 0,-1 1 0,-4 31 0,3-48 0,1 3 0,-1-1 0,0 1 0,-1 0 0,-4 12 0,6-19 0,-1 0 0,0-1 0,1 1 0,-1 0 0,0-1 0,0 1 0,0-1 0,0 1 0,0-1 0,0 0 0,0 0 0,-1 1 0,1-1 0,0 0 0,-1 0 0,1 0 0,-1 0 0,1 0 0,-1-1 0,0 1 0,1 0 0,-1-1 0,0 1 0,1-1 0,-1 1 0,0-1 0,1 0 0,-1 0 0,-3 0 0,-3-1 0,0-1 0,0 0 0,0 0 0,0-1 0,0 0 0,1 0 0,0-1 0,-1 0 0,1 0 0,1-1 0,-1 0 0,1 0 0,0-1 0,0 1 0,-9-12 0,10 11 0,0 0 0,0 0 0,1-1 0,0 1 0,0-1 0,1 0 0,-1-1 0,2 1 0,-1-1 0,1 1 0,0-1 0,0 1 0,1-1 0,0 0 0,1 0 0,0-11 0,1 15 19,-1 0 0,1 0 0,0 0 0,1 0 0,-1 0 0,1 0 0,-1 0 0,1 1 0,0-1 0,0 1 0,1-1 0,-1 1 0,1 0 0,0 0 0,0 0 0,0 0 0,6-4 0,-4 4-162,0 0 1,0 0 0,1 1 0,-1-1-1,1 1 1,0 1 0,-1-1 0,1 1 0,0 0-1,0 0 1,10 1 0,-1 0-6684</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45.844"/>
    </inkml:context>
    <inkml:brush xml:id="br0">
      <inkml:brushProperty name="width" value="0.05" units="cm"/>
      <inkml:brushProperty name="height" value="0.05" units="cm"/>
    </inkml:brush>
  </inkml:definitions>
  <inkml:trace contextRef="#ctx0" brushRef="#br0">85 225 24575,'-3'-2'0,"1"0"0,0 0 0,0 0 0,0 0 0,0-1 0,1 1 0,-1 0 0,1-1 0,-2-3 0,3 6 0,0-1 0,0 1 0,0-1 0,0 1 0,0-1 0,0 1 0,0-1 0,0 0 0,0 1 0,0-1 0,0 1 0,0-1 0,0 1 0,1-1 0,-1 1 0,0-1 0,0 1 0,1-1 0,-1 1 0,1-1 0,16-10 0,-2 6 0,1 1 0,-1 1 0,1 0 0,0 1 0,26-1 0,-9 1 0,-31 2 0,0 0 0,-1 0 0,1-1 0,-1 1 0,1 0 0,0-1 0,-1 1 0,1-1 0,-1 0 0,1 0 0,-1 1 0,0-1 0,1 0 0,-1 0 0,0 0 0,0 0 0,0-1 0,0 1 0,1 0 0,-1 0 0,1-3 0,-1 2 0,0-1 0,0 0 0,0 0 0,0 0 0,0 0 0,-1 0 0,1 0 0,-1 0 0,0 0 0,0 0 0,0-3 0,-1 1 0,1 0 0,-1 0 0,0 0 0,0 0 0,0 0 0,-1 0 0,0 0 0,0 1 0,0-1 0,-1 1 0,1 0 0,-1-1 0,0 1 0,-4-4 0,3 5 0,0 0 0,0 1 0,-1-1 0,1 1 0,-1 0 0,1 0 0,-1 1 0,0-1 0,0 1 0,0 0 0,1 0 0,-1 1 0,0-1 0,0 1 0,0 0 0,0 1 0,0-1 0,0 1 0,0 0 0,0 0 0,-6 2 0,3 0 0,0 0 0,0 1 0,0 0 0,0 0 0,1 0 0,0 1 0,0 0 0,0 0 0,0 1 0,1 0 0,-8 10 0,9-10 0,0 1 0,1 0 0,0 0 0,0 1 0,1-1 0,-1 1 0,2-1 0,-1 1 0,1 0 0,0 0 0,1 0 0,0 1 0,0-1 0,1 0 0,0 0 0,0 0 0,1 1 0,0-1 0,1 0 0,0 0 0,0 0 0,0 0 0,1-1 0,0 1 0,1-1 0,0 1 0,0-1 0,0 0 0,1-1 0,0 1 0,1-1 0,-1 0 0,1 0 0,0 0 0,0-1 0,1 0 0,0-1 0,0 1 0,0-1 0,0 0 0,1-1 0,-1 0 0,15 4 0,-10-4-68,1 0 0,-1-2-1,1 1 1,0-1 0,0-1 0,-1 0-1,1-1 1,0-1 0,-1 0 0,1 0-1,-1-1 1,1-1 0,-1 0 0,0 0-1,-1-2 1,1 1 0,-1-1-1,0-1 1,14-11 0,-3 1-6758</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48.081"/>
    </inkml:context>
    <inkml:brush xml:id="br0">
      <inkml:brushProperty name="width" value="0.05" units="cm"/>
      <inkml:brushProperty name="height" value="0.05" units="cm"/>
    </inkml:brush>
  </inkml:definitions>
  <inkml:trace contextRef="#ctx0" brushRef="#br0">78 272 24575,'0'-24'0,"1"1"0,1 0 0,1 0 0,12-44 0,-12 59 0,0-1 0,1 1 0,-1 0 0,2 0 0,-1 0 0,12-14 0,-13 19 0,0-1 0,1 1 0,0-1 0,0 1 0,0 0 0,0 0 0,0 1 0,1-1 0,-1 1 0,1 0 0,-1 0 0,1 0 0,6-1 0,-7 3 0,0-1 0,0 0 0,0 1 0,0 0 0,0 0 0,0 0 0,0 1 0,-1-1 0,1 1 0,0 0 0,0 0 0,0 0 0,-1 1 0,7 2 0,-5 0 0,0-1 0,0 1 0,0 0 0,-1 0 0,1 0 0,-1 0 0,0 1 0,6 9 0,-3-2 0,0 0 0,-1 1 0,0 0 0,-1 0 0,0 1 0,-1-1 0,3 21 0,-5-18 0,-1 0 0,0 0 0,-1 1 0,-1-1 0,-1 0 0,0 0 0,-1 0 0,-1-1 0,0 1 0,-1-1 0,-1 0 0,0 0 0,-1 0 0,-1-1 0,-13 19 0,7-13 0,0-2 0,-2 0 0,0-1 0,-1-1 0,0 0 0,-2-1 0,1-1 0,-2-1 0,0-1 0,-22 11 0,34-20 0,1 0 0,-1 0 0,-12 3 0,18-6 0,1 1 0,0-1 0,0 0 0,-1 1 0,1-1 0,0 0 0,0 0 0,-1 0 0,1 0 0,0 0 0,-1 0 0,1 0 0,0-1 0,0 1 0,0 0 0,-1-1 0,1 1 0,0-1 0,0 1 0,0-1 0,0 0 0,0 1 0,-1-1 0,1 0 0,1 0 0,-1 1 0,0-1 0,0 0 0,0 0 0,0 0 0,0-2 0,1 1 0,-1 0 0,1 0 0,0 0 0,1 0 0,-1 0 0,0 0 0,0 1 0,1-1 0,-1 0 0,1 0 0,0 0 0,0 0 0,-1 0 0,1 1 0,0-1 0,1 0 0,-1 1 0,0-1 0,0 1 0,1-1 0,1-1 0,33-29 0,-18 19 0,0 2 0,0 0 0,1 1 0,0 1 0,1 1 0,0 0 0,0 2 0,0 0 0,1 2 0,0 0 0,0 1 0,40 0 0,-52 3 0,-1 1 0,1 0 0,-1 0 0,0 1 0,1 0 0,-1 1 0,0 0 0,0 0 0,0 1 0,-1-1 0,1 2 0,-1-1 0,0 1 0,0 0 0,-1 1 0,0-1 0,1 1 0,9 14 0,-4-5-1365,-1-3-5461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48.421"/>
    </inkml:context>
    <inkml:brush xml:id="br0">
      <inkml:brushProperty name="width" value="0.05" units="cm"/>
      <inkml:brushProperty name="height" value="0.05" units="cm"/>
    </inkml:brush>
  </inkml:definitions>
  <inkml:trace contextRef="#ctx0" brushRef="#br0">1 120 24575,'1'0'0,"0"-1"0,1 1 0,-1-1 0,0 0 0,0 1 0,0-1 0,0 0 0,0 0 0,0 0 0,0 0 0,0 0 0,0 0 0,1-2 0,8-8 0,9 1 0,0 0 0,1 1 0,0 1 0,0 1 0,30-6 0,-37 9 0,118-28 0,-125 30-1365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48.915"/>
    </inkml:context>
    <inkml:brush xml:id="br0">
      <inkml:brushProperty name="width" value="0.05" units="cm"/>
      <inkml:brushProperty name="height" value="0.05" units="cm"/>
    </inkml:brush>
  </inkml:definitions>
  <inkml:trace contextRef="#ctx0" brushRef="#br0">84 305 24575,'-12'-12'0,"8"9"0,1 0 0,0 0 0,-1 0 0,1-1 0,-5-7 0,31 42 0,-15-12 0,-1 0 0,0 1 0,-2 0 0,0 0 0,3 25 0,-3 4 0,-1 51 0,-5-70 0,-1 0 0,-1 0 0,-1-1 0,-12 42 0,15-69 0,0 1 0,1-1 0,-1 0 0,-1 1 0,1-1 0,0 0 0,0 0 0,-1 0 0,-2 4 0,3-6 0,1 0 0,-1 1 0,1-1 0,-1 0 0,1 1 0,-1-1 0,1 0 0,-1 0 0,0 1 0,1-1 0,-1 0 0,1 0 0,-1 0 0,1 0 0,-1 0 0,0 0 0,1 0 0,-1 0 0,1 0 0,-1 0 0,0 0 0,1 0 0,-1-1 0,1 1 0,-1 0 0,1 0 0,-1-1 0,1 1 0,-1 0 0,1-1 0,-1 1 0,1 0 0,-1-1 0,1 1 0,-1-1 0,1 1 0,0 0 0,-1-1 0,1 1 0,0-1 0,-1 1 0,1-1 0,0 0 0,-1 0 0,-3-6 0,1-1 0,-1 1 0,1-1 0,1 1 0,-1-1 0,-1-14 0,-5-53 0,6 46 0,-2-12 0,-3-35 0,0-96 0,9 150 0,0 0 0,1 0 0,2 0 0,0 0 0,1 1 0,1-1 0,1 1 0,1 1 0,11-22 0,-14 34 0,-1 1 0,1-1 0,1 1 0,-1 0 0,1 0 0,0 1 0,1 0 0,0 0 0,0 0 0,0 1 0,0 0 0,1 1 0,11-6 0,-14 8 0,1 0 0,0 1 0,-1-1 0,1 1 0,0 0 0,0 1 0,0 0 0,-1-1 0,1 2 0,0-1 0,0 1 0,0 0 0,0 0 0,-1 1 0,1-1 0,-1 1 0,1 0 0,-1 1 0,0 0 0,0-1 0,7 6 0,-7-4 0,1 1 0,-1-1 0,0 1 0,0 0 0,0 1 0,0-1 0,-1 1 0,0 0 0,-1 0 0,1 0 0,-1 1 0,0-1 0,0 1 0,-1 0 0,0-1 0,-1 1 0,1 0 0,-1 0 0,0 0 0,-1 1 0,0-1 0,0 0 0,-2 11 0,1-6 0,-1-1 0,-1 1 0,0-1 0,0 0 0,-2 0 0,1 0 0,-1-1 0,0 1 0,-1-1 0,-1 0 0,1-1 0,-2 0 0,-13 15 0,9-13-273,0-1 0,-1 0 0,-1-1 0,-22 12 0,12-10-6553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1:09.759"/>
    </inkml:context>
    <inkml:brush xml:id="br0">
      <inkml:brushProperty name="width" value="0.05" units="cm"/>
      <inkml:brushProperty name="height" value="0.05" units="cm"/>
    </inkml:brush>
  </inkml:definitions>
  <inkml:trace contextRef="#ctx0" brushRef="#br0">12 577 24575,'2'5'0,"-1"0"0,1 0 0,0-1 0,0 1 0,1-1 0,0 1 0,4 4 0,-7-8 0,1 1 0,1-1 0,-1 1 0,0 0 0,1-1 0,-1 0 0,1 1 0,-1-1 0,1 0 0,-1 0 0,1 0 0,0 0 0,0 0 0,0 0 0,-1 0 0,1 0 0,0-1 0,0 1 0,0-1 0,0 0 0,4 1 0,-2-1 0,0-1 0,0 1 0,0-1 0,0 0 0,0 0 0,0 0 0,0-1 0,0 1 0,6-5 0,-3 2 0,0 0 0,0-1 0,-1 0 0,1 0 0,-1 0 0,0-1 0,-1 0 0,1-1 0,-1 1 0,4-8 0,-7 11 0,-1-1 0,0 1 0,1-1 0,-1 0 0,0 0 0,-1 1 0,1-1 0,-1 0 0,0 0 0,1 0 0,-2 0 0,1 0 0,0 1 0,-1-1 0,0 0 0,0 0 0,0 1 0,0-1 0,0 0 0,-1 1 0,0-1 0,-2-3 0,2 4 0,0 1 0,0-1 0,0 1 0,0 0 0,-1-1 0,1 1 0,-1 0 0,1 0 0,-1 1 0,1-1 0,-1 1 0,0-1 0,0 1 0,0 0 0,0 0 0,0 0 0,0 0 0,0 1 0,0-1 0,-1 1 0,1 0 0,0 0 0,0 0 0,0 0 0,0 0 0,-1 1 0,-3 1 0,2-1 0,1 1 0,-1 1 0,1-1 0,0 0 0,0 1 0,0 0 0,0 0 0,0 0 0,1 1 0,-1-1 0,1 1 0,0 0 0,0 0 0,1 0 0,-1 0 0,1 0 0,-3 6 0,-2 6 0,1 1 0,0-1 0,-5 26 0,9-29 0,0 0 0,0 0 0,1 0 0,1 0 0,0 0 0,1 0 0,1 0 0,0-1 0,0 1 0,7 18 0,-7-25 0,0-1 0,0 0 0,0 0 0,1 0 0,0 0 0,0 0 0,0-1 0,1 1 0,-1-1 0,1 0 0,0 0 0,0 0 0,1 0 0,-1-1 0,1 0 0,0 0 0,0 0 0,0 0 0,0-1 0,0 0 0,0 0 0,1 0 0,-1-1 0,1 0 0,-1 0 0,9 1 0,-7-2 0,0 0 0,0 0 0,0-1 0,0 0 0,0 0 0,0-1 0,0 0 0,-1 0 0,1 0 0,0-1 0,-1 0 0,0 0 0,0-1 0,0 0 0,0 0 0,-1 0 0,1 0 0,-1-1 0,9-11 0,-8 8 0,0-1 0,0 0 0,-1 0 0,0-1 0,-1 0 0,0 0 0,-1 0 0,0 0 0,0 0 0,-1-1 0,0 1 0,0-17 0,-4-142 0,1 168 0,1 0 0,0 0 0,0 0 0,0 0 0,1 0 0,-1 0 0,0 0 0,0 0 0,0 0 0,1 0 0,-1 0 0,1 0 0,-1 0 0,1 1 0,0-3 0,-1 3 0,0 0 0,1 0 0,-1 0 0,0 0 0,1 0 0,-1 1 0,0-1 0,1 0 0,-1 0 0,0 0 0,0 0 0,1 0 0,-1 0 0,0 0 0,1 1 0,-1-1 0,0 0 0,0 0 0,0 0 0,1 1 0,-1-1 0,0 0 0,0 0 0,0 0 0,1 1 0,-1-1 0,0 0 0,0 1 0,0-1 0,0 0 0,13 31 0,8 103 0,-20-113 0,0 1 0,-1 0 0,-1 0 0,-5 24 0,5-27 0,7-24 0,13-34 0,-15 31 0,35-81 0,-18 38 0,38-63 0,-56 108 0,0 1 0,1 0 0,-1 1 0,1-1 0,1 1 0,8-8 0,-12 11 0,0 1 0,-1-1 0,1 0 0,0 1 0,0-1 0,0 1 0,0 0 0,0-1 0,0 1 0,0 0 0,1-1 0,-1 1 0,0 0 0,0 0 0,0 0 0,0 0 0,0 0 0,0 0 0,0 0 0,0 0 0,0 1 0,0-1 0,0 0 0,0 1 0,0-1 0,0 1 0,0-1 0,0 1 0,0-1 0,0 1 0,0 0 0,0-1 0,0 1 0,-1 0 0,1 0 0,0 0 0,-1-1 0,1 1 0,0 0 0,-1 0 0,1 0 0,-1 0 0,1 0 0,-1 0 0,1 1 0,4 13 0,0 0 0,-1 0 0,0 0 0,-1 1 0,-1-1 0,-1 1 0,0-1 0,-2 26 0,1-15 0,6 48 0,1-53 0,-7-20 0,0-1 0,1 1 0,-1-1 0,0 1 0,1-1 0,-1 1 0,1-1 0,-1 0 0,0 1 0,1-1 0,-1 0 0,1 1 0,-1-1 0,1 0 0,-1 0 0,1 1 0,0-1 0,-1 0 0,1 0 0,-1 0 0,1 0 0,1 0 0,0-1 0,0 1 0,0-1 0,-1 0 0,1 0 0,0 0 0,0 0 0,-1 0 0,1 0 0,-1 0 0,1 0 0,-1-1 0,0 1 0,1 0 0,-1-1 0,2-2 0,1-2 0,1 0 0,0 0 0,0 0 0,0 1 0,1 0 0,0 0 0,0 0 0,0 1 0,0 0 0,1 0 0,0 0 0,0 1 0,0 0 0,0 0 0,0 1 0,1 0 0,8-1 0,-3 0 0,-1-1 0,0 0 0,1-1 0,-1 0 0,-1-1 0,1 0 0,-1-1 0,0 0 0,19-17 0,-26 21 0,-1-1 0,0 0 0,0 0 0,0 0 0,0 0 0,-1 0 0,1-1 0,-1 1 0,0-1 0,0 1 0,-1-1 0,1 0 0,-1 0 0,0 1 0,-1-1 0,1 0 0,-1 0 0,0 0 0,0 0 0,-2-9 0,2 9 0,-1 1 0,0-1 0,0 1 0,0 0 0,-1-1 0,1 1 0,-1 0 0,0 0 0,-1 0 0,1 0 0,-1 0 0,1 0 0,-1 1 0,0-1 0,-1 1 0,1 0 0,0 0 0,-1 0 0,0 0 0,0 1 0,0 0 0,-6-4 0,7 6 0,0-1 0,0 0 0,1 1 0,-1 0 0,0 0 0,0 0 0,0 0 0,0 0 0,0 0 0,0 1 0,1-1 0,-1 1 0,0 0 0,0 0 0,1 0 0,-1 0 0,0 1 0,1-1 0,-1 1 0,1-1 0,0 1 0,-1 0 0,1 0 0,0 0 0,0 0 0,0 0 0,0 0 0,-1 3 0,-3 4 0,0-1 0,1 1 0,0 0 0,0 0 0,1 0 0,-5 18 0,6-15 0,0 1 0,0 0 0,2 0 0,0 0 0,0 0 0,1 0 0,1 0 0,3 23 0,-3-31 0,0-1 0,0 0 0,0 1 0,1-1 0,-1 0 0,1 0 0,0 0 0,0 0 0,1 0 0,-1-1 0,1 1 0,0-1 0,0 1 0,0-1 0,0 0 0,0 0 0,1-1 0,-1 1 0,1-1 0,0 1 0,0-1 0,0 0 0,0 0 0,0-1 0,0 0 0,1 1 0,-1-1 0,8 1 0,-3-2 0,0 0 0,1 0 0,-1-1 0,0 0 0,0 0 0,-1-1 0,1 0 0,0-1 0,-1 0 0,1 0 0,-1-1 0,0 0 0,0-1 0,0 1 0,-1-1 0,14-12 0,-16 12 0,0 0 0,0 0 0,0 0 0,-1-1 0,0 0 0,0 0 0,0 0 0,-1 0 0,0 0 0,0-1 0,-1 1 0,0-1 0,0 0 0,0 0 0,-1 0 0,0 0 0,0 0 0,-1 0 0,0 0 0,0 0 0,0 0 0,-3-8 0,-1-1 0,-3-21 0,7 35 0,-1 0 0,1 0 0,0-1 0,0 1 0,1 0 0,-1 0 0,0 0 0,1 0 0,-1-1 0,1 1 0,0 0 0,-1 0 0,3-2 0,-3 4 0,0 0 0,0 0 0,0 0 0,0 0 0,0 0 0,1 0 0,-1 0 0,0 0 0,0 0 0,0 0 0,0 0 0,1 0 0,-1 0 0,0 0 0,0 0 0,0 0 0,0 0 0,0 0 0,0 0 0,1 0 0,-1 0 0,0 1 0,0-1 0,0 0 0,0 0 0,0 0 0,0 0 0,0 0 0,1 0 0,-1 1 0,0-1 0,0 0 0,0 0 0,0 0 0,0 0 0,0 0 0,0 1 0,0-1 0,0 0 0,0 0 0,0 0 0,0 0 0,0 0 0,0 1 0,0-1 0,0 0 0,0 0 0,0 0 0,0 0 0,0 0 0,0 1 0,1 10 0,0 11 0,-1-17 0,0 0 0,0 0 0,0 0 0,0-1 0,1 1 0,0 0 0,0 0 0,0-1 0,1 1 0,-1-1 0,1 1 0,3 5 0,-4-9 0,-1-1 0,0 0 0,0 1 0,1-1 0,-1 0 0,0 1 0,1-1 0,-1 0 0,0 1 0,1-1 0,-1 0 0,1 0 0,-1 0 0,0 1 0,1-1 0,-1 0 0,1 0 0,-1 0 0,1 0 0,-1 0 0,0 0 0,1 0 0,-1 0 0,1 0 0,-1 0 0,1 0 0,-1 0 0,1 0 0,-1 0 0,1 0 0,-1 0 0,0 0 0,1-1 0,-1 1 0,1 0 0,-1 0 0,0-1 0,1 1 0,-1 0 0,0 0 0,1-1 0,-1 1 0,0 0 0,1-1 0,14-22 0,-4 7 0,-10 16 0,-1 0 0,0 0 0,1 0 0,-1 1 0,1-1 0,-1 0 0,0 0 0,1 0 0,-1 0 0,0 0 0,1 0 0,-1 0 0,1 1 0,-1-1 0,0 0 0,0 0 0,1 1 0,-1-1 0,0 0 0,1 0 0,-1 1 0,0-1 0,0 0 0,1 1 0,-1-1 0,0 0 0,0 1 0,0-1 0,0 0 0,1 1 0,-1-1 0,0 1 0,0-1 0,0 0 0,0 1 0,0-1 0,0 0 0,0 1 0,0-1 0,0 1 0,0-1 0,0 1 0,2 21 0,-2-21 0,1 16 0,0 0 0,2 0 0,0 0 0,8 25 0,-9-36 0,1 1 0,-1-1 0,1 0 0,0 0 0,0 0 0,0-1 0,1 1 0,0-1 0,0 0 0,1 0 0,-1 0 0,1-1 0,0 1 0,11 6 0,-15-10 0,1 0 0,0-1 0,-1 1 0,1 0 0,0 0 0,0-1 0,0 1 0,0-1 0,0 0 0,0 0 0,-1 1 0,1-1 0,0 0 0,0-1 0,0 1 0,0 0 0,0-1 0,0 1 0,0-1 0,0 1 0,2-2 0,-1 0 0,0 0 0,0 0 0,-1 0 0,1-1 0,0 1 0,-1-1 0,0 0 0,0 1 0,1-1 0,2-6 0,2-6 0,0 0 0,-2-1 0,9-29 0,-14 43 0,62-306 0,-62 434 0,0-119 0,0 11 0,1 0 0,4 32 0,-5-46 0,1-1 0,0 0 0,0 1 0,-1-1 0,2 0 0,-1 0 0,0 1 0,1-1 0,-1 0 0,1-1 0,0 1 0,0 0 0,0 0 0,1-1 0,-1 1 0,1-1 0,-1 0 0,1 0 0,0 0 0,-1 0 0,7 3 0,-7-5 0,0 1 0,0-1 0,0 0 0,0 0 0,0 0 0,1 0 0,-1 0 0,0 0 0,0 0 0,0-1 0,0 1 0,0-1 0,0 0 0,0 0 0,0 1 0,0-1 0,0 0 0,0-1 0,0 1 0,-1 0 0,1 0 0,0-1 0,-1 1 0,1-1 0,-1 0 0,0 1 0,1-1 0,1-3 0,2-3 0,0-1 0,0 0 0,0 0 0,5-16 0,-1-6 0,-1-1 0,-1 0 0,-2 0 0,2-42 0,-7-131 0,0 195 0,-1-1 0,0 0 0,-1 1 0,-5-18 0,0 16 0,7 12 0,-1 0 0,1 0 0,0 0 0,0 0 0,-1 0 0,1 0 0,0 0 0,-1 0 0,1 0 0,0 0 0,0 0 0,-1 0 0,1 0 0,0 0 0,0 0 0,-1 0 0,1 0 0,0 0 0,0 0 0,-1 0 0,1 0 0,0 1 0,0-1 0,-1 0 0,1 0 0,0 0 0,0 0 0,-1 1 0,0 1 0,-1 0 0,1 0 0,0 0 0,0 1 0,-1-1 0,1 0 0,1 1 0,-2 2 0,-5 30 0,2 0 0,1 0 0,2 0 0,1 0 0,6 61 0,-2-68-151,1 0-1,1 0 0,1 0 0,2 0 1,1-1-1,1 0 0,1-1 1,18 31-1,-9-26-6674</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49.302"/>
    </inkml:context>
    <inkml:brush xml:id="br0">
      <inkml:brushProperty name="width" value="0.05" units="cm"/>
      <inkml:brushProperty name="height" value="0.05" units="cm"/>
    </inkml:brush>
  </inkml:definitions>
  <inkml:trace contextRef="#ctx0" brushRef="#br0">149 4 24575,'-1'1'0,"0"1"0,0-1 0,0 1 0,-1-1 0,1 1 0,0-1 0,-1 0 0,1 1 0,-1-1 0,1 0 0,-1 0 0,1 0 0,-1 0 0,0-1 0,-2 2 0,-5 4 0,3-2 0,1 1 0,0-1 0,0 1 0,0 1 0,1-1 0,-1 1 0,1 0 0,1 0 0,-1 0 0,1 0 0,0 1 0,-2 7 0,2-5 0,1 0 0,-1 1 0,2-1 0,0 0 0,0 1 0,0-1 0,1 1 0,3 18 0,-2-22 0,0 0 0,0 1 0,1-1 0,0 0 0,0 0 0,1 0 0,0 0 0,0-1 0,0 1 0,1-1 0,0 0 0,0 0 0,4 5 0,-4-7 0,0 1 0,0-1 0,1-1 0,-1 1 0,1 0 0,-1-1 0,1 0 0,0 0 0,0 0 0,0-1 0,0 0 0,0 0 0,0 0 0,0-1 0,0 1 0,0-1 0,11-1 0,-9 0 0,0 0 0,0 0 0,0-1 0,0 0 0,0 0 0,0-1 0,0 1 0,0-2 0,-1 1 0,0-1 0,1 0 0,-2 0 0,1-1 0,0 1 0,-1-1 0,0-1 0,0 1 0,0-1 0,-1 0 0,0 0 0,4-7 0,-5 7 0,0 0 0,-1 0 0,0 0 0,0 0 0,-1 0 0,1 0 0,-1-1 0,-1 1 0,1 0 0,-1-1 0,0 1 0,-1 0 0,1-1 0,-1 1 0,-1 0 0,1 0 0,-1-1 0,0 1 0,0 0 0,-1 1 0,0-1 0,0 0 0,0 1 0,-6-8 0,3 6 22,-1 0-1,1 1 0,-1 0 1,0 0-1,-1 0 0,0 1 1,0 0-1,0 0 0,0 1 1,-1 0-1,1 1 0,-1 0 1,0 0-1,0 1 0,-13-2 1,13 2-123,1 1 1,-1 1-1,1 0 1,-1 0 0,0 0-1,1 1 1,-1 1-1,1-1 1,-1 1 0,1 1-1,0-1 1,0 1 0,0 1-1,0 0 1,1 0-1,-13 9 1,6-1-6726</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49.703"/>
    </inkml:context>
    <inkml:brush xml:id="br0">
      <inkml:brushProperty name="width" value="0.05" units="cm"/>
      <inkml:brushProperty name="height" value="0.05" units="cm"/>
    </inkml:brush>
  </inkml:definitions>
  <inkml:trace contextRef="#ctx0" brushRef="#br0">252 116 24575,'2'-1'0,"0"1"0,-1 0 0,1-1 0,0 1 0,0-1 0,-1 1 0,1-1 0,0 0 0,-1 1 0,1-1 0,-1 0 0,1 0 0,-1 0 0,0-1 0,1 1 0,-1 0 0,0 0 0,0-1 0,0 1 0,1-1 0,-2 1 0,1-1 0,0 1 0,0-1 0,0 1 0,0-5 0,0 4 0,0 0 0,-1 0 0,1 0 0,-1 0 0,0 0 0,1 0 0,-1-1 0,0 1 0,0 0 0,0 0 0,-1 0 0,1-1 0,-1 1 0,1 0 0,-1 0 0,0 0 0,1 0 0,-1 0 0,0 0 0,0 0 0,-2-2 0,-1 0 0,0 1 0,-1-1 0,1 1 0,-1 1 0,0-1 0,1 0 0,-1 1 0,0 0 0,0 0 0,-1 1 0,1-1 0,0 1 0,-7 0 0,2-1 0,-1 1 0,1 1 0,0 0 0,0 1 0,0 0 0,-12 2 0,12 0 0,0 0 0,1 0 0,-1 1 0,1 0 0,0 1 0,1 0 0,-1 0 0,1 1 0,-11 9 0,17-13 0,0-1 0,0 1 0,0 0 0,0 0 0,1 0 0,-1 1 0,0-1 0,1 0 0,0 1 0,-1-1 0,1 1 0,0-1 0,0 1 0,1-1 0,-1 1 0,0 0 0,1-1 0,0 1 0,0 0 0,-1 0 0,2-1 0,-1 1 0,0 0 0,0 0 0,1-1 0,0 1 0,-1 0 0,1-1 0,0 1 0,0-1 0,0 1 0,1-1 0,-1 0 0,1 1 0,-1-1 0,1 0 0,0 0 0,3 3 0,5 5 0,0 0 0,1-1 0,0-1 0,0 0 0,1 0 0,0-1 0,24 10 0,5-2 0,50 12 0,33 12 0,-121-38 0,0 0 0,0 0 0,-1 0 0,1 1 0,-1 0 0,1-1 0,-1 1 0,0 0 0,1 0 0,-1 0 0,0 0 0,0 1 0,1 2 0,-2-4 0,-1 0 0,1 1 0,-1-1 0,1 0 0,-1 0 0,0 1 0,0-1 0,0 1 0,0-1 0,0 0 0,0 1 0,0-1 0,0 0 0,0 1 0,-1-1 0,1 0 0,-1 1 0,1-1 0,-1 0 0,1 0 0,-1 0 0,0 1 0,1-1 0,-1 0 0,0 0 0,0 0 0,0 0 0,0 0 0,-2 1 0,-5 5 0,-1 0 0,0 0 0,0-1 0,-1-1 0,1 0 0,-1 0 0,0-1 0,-13 4 0,2-2 0,0 0 0,0-2 0,-28 2 0,40-5 49,0-1 0,0 0 0,0 0-1,0-1 1,0-1 0,-17-4 0,22 5-171,-1-1 0,0 0 0,1 0 0,-1 0 0,1-1 0,-1 0 0,1 0 0,0 0 0,0 0 1,1-1-1,-1 1 0,1-1 0,-6-7 0,-3-11-6704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50.103"/>
    </inkml:context>
    <inkml:brush xml:id="br0">
      <inkml:brushProperty name="width" value="0.05" units="cm"/>
      <inkml:brushProperty name="height" value="0.05" units="cm"/>
    </inkml:brush>
  </inkml:definitions>
  <inkml:trace contextRef="#ctx0" brushRef="#br0">0 30 24575,'10'-12'0,"5"-5"0,-15 17 0,1 0 0,0 0 0,-1 0 0,1 0 0,-1 0 0,1 0 0,-1 0 0,1 0 0,0 0 0,-1 0 0,1 1 0,-1-1 0,1 0 0,-1 0 0,1 0 0,-1 1 0,1-1 0,-1 0 0,1 1 0,-1-1 0,0 0 0,1 1 0,-1-1 0,1 1 0,-1-1 0,0 1 0,1-1 0,-1 1 0,0-1 0,0 1 0,1-1 0,-1 1 0,0-1 0,0 1 0,0-1 0,0 1 0,0 0 0,17 43 0,-2 0 0,16 85 0,-11-40 0,49 207-1365,-64-279-5461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50.476"/>
    </inkml:context>
    <inkml:brush xml:id="br0">
      <inkml:brushProperty name="width" value="0.05" units="cm"/>
      <inkml:brushProperty name="height" value="0.05" units="cm"/>
    </inkml:brush>
  </inkml:definitions>
  <inkml:trace contextRef="#ctx0" brushRef="#br0">79 197 24575,'-3'-3'0,"-4"-3"0,-3-5 0,-4-2 0,-1 0 0,1 0 0,3-1 0,7 2 0,6 1 0,9 1 0,12 0 0,9-2 0,10 0 0,5 0 0,3 0 0,3-1 0,0 2 0,-8 3-8191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50.831"/>
    </inkml:context>
    <inkml:brush xml:id="br0">
      <inkml:brushProperty name="width" value="0.05" units="cm"/>
      <inkml:brushProperty name="height" value="0.05" units="cm"/>
    </inkml:brush>
  </inkml:definitions>
  <inkml:trace contextRef="#ctx0" brushRef="#br0">185 83 24575,'6'-21'0,"-6"20"0,1-1 0,0 0 0,0 0 0,-1 1 0,1-1 0,-1 0 0,1 0 0,-1 0 0,0 0 0,0 0 0,0 0 0,0 0 0,0-2 0,0 2 0,-1 0 0,1 1 0,0-1 0,-1 1 0,1-1 0,-1 1 0,0-1 0,1 1 0,-1-1 0,0 1 0,0 0 0,0-1 0,0 1 0,0 0 0,0 0 0,0 0 0,-1 0 0,1 0 0,0 0 0,-1 0 0,1 0 0,-1 0 0,1 1 0,-1-1 0,1 0 0,-1 1 0,1-1 0,-1 1 0,1 0 0,-1 0 0,0-1 0,1 1 0,-1 0 0,1 0 0,-1 1 0,-3-1 0,1 1 0,-1 1 0,0-1 0,0 1 0,1-1 0,-1 2 0,1-1 0,0 0 0,-1 1 0,1 0 0,-7 6 0,1 2 0,0 0 0,2 0 0,-1 1 0,1 0 0,1 1 0,0 0 0,1 0 0,0 0 0,1 1 0,1 0 0,0 0 0,1 0 0,0 0 0,1 1 0,0 27 0,3-37 0,-1 1 0,1-1 0,0 0 0,0 0 0,1 0 0,-1 0 0,1 0 0,1 0 0,-1 0 0,0 0 0,1-1 0,0 1 0,0-1 0,1 0 0,-1 0 0,1 0 0,7 6 0,-8-7 0,0-1 0,0 0 0,1 0 0,-1-1 0,0 1 0,1-1 0,-1 0 0,1 0 0,0 0 0,-1 0 0,1 0 0,0-1 0,-1 0 0,1 0 0,0 0 0,0 0 0,-1 0 0,1-1 0,0 1 0,-1-1 0,1 0 0,0-1 0,-1 1 0,1 0 0,-1-1 0,4-2 0,2-2 0,-1-1 0,0 0 0,0 0 0,-1 0 0,0-1 0,0 0 0,-1-1 0,0 0 0,0 1 0,-1-2 0,0 1 0,-1-1 0,0 0 0,0 0 0,-1 0 0,-1 0 0,1 0 0,-2-1 0,1 1 0,-2-1 0,1 1 0,-2-16 0,0 24 0,1 0 0,0 0 0,-1-1 0,1 1 0,-1 0 0,0 0 0,0 0 0,0 0 0,0 0 0,0 0 0,-2-3 0,3 5 0,-1 0 0,1-1 0,0 1 0,0 0 0,0 0 0,0 0 0,-1 0 0,1 0 0,0 0 0,0-1 0,0 1 0,-1 0 0,1 0 0,0 0 0,0 0 0,-1 0 0,1 0 0,0 0 0,0 0 0,0 0 0,-1 0 0,1 0 0,0 0 0,0 0 0,-1 0 0,1 0 0,0 0 0,0 0 0,0 0 0,-1 1 0,1-1 0,0 0 0,0 0 0,0 0 0,0 0 0,-1 0 0,1 1 0,-7 15 0,4 6 0,0 0 0,2 1 0,0-1 0,2 0 0,0 1 0,6 29 0,39 134 0,-1-8 0,-44-172 0,0 0 0,-1-1 0,1 1 0,-1 0 0,0-1 0,0 1 0,-1 0 0,-1 8 0,1-12 0,0 0 0,0-1 0,0 1 0,0 0 0,0 0 0,0-1 0,0 1 0,0 0 0,-1-1 0,1 1 0,-1-1 0,1 0 0,-1 1 0,0-1 0,1 0 0,-1 0 0,0 0 0,0 0 0,0-1 0,0 1 0,0 0 0,0-1 0,1 1 0,-2-1 0,1 0 0,-3 1 0,-2-1 0,1 0 0,-1 0 0,1-1 0,0 0 0,-1 0 0,1 0 0,0-1 0,-1 0 0,1 0 0,0 0 0,0-1 0,1 0 0,-1 0 0,1 0 0,-1-1 0,1 0 0,0 0 0,0 0 0,1-1 0,-1 0 0,1 0 0,0 0 0,0 0 0,1 0 0,0-1 0,0 0 0,0 0 0,0 0 0,1 0 0,0 0 0,0 0 0,1 0 0,0-1 0,0 1 0,0-1 0,1 1 0,0 0 0,0-1 0,1 1 0,-1-1 0,2 1 0,-1 0 0,1-1 0,-1 1 0,2 0 0,-1 0 0,6-10 0,6-3-341,0 2 0,1-1-1,32-28 1,-27 29-6485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51.173"/>
    </inkml:context>
    <inkml:brush xml:id="br0">
      <inkml:brushProperty name="width" value="0.05" units="cm"/>
      <inkml:brushProperty name="height" value="0.05" units="cm"/>
    </inkml:brush>
  </inkml:definitions>
  <inkml:trace contextRef="#ctx0" brushRef="#br0">19 172 24575,'-1'-5'0,"1"0"0,-1-1 0,-1 1 0,-2-9 0,-4-16 0,6-27 0,3 362 0,-2-363 0,2-71 0,0 112 0,1 0 0,1 1 0,1-1 0,0 0 0,9-22 0,-11 36 0,-1-1 0,1 1 0,0 0 0,0-1 0,1 1 0,-1 0 0,0 0 0,1 0 0,0 1 0,0-1 0,4-2 0,-6 4 0,0 0 0,0 1 0,0-1 0,0 1 0,1-1 0,-1 1 0,0 0 0,0-1 0,1 1 0,-1 0 0,0 0 0,0 0 0,1 0 0,-1 0 0,0 0 0,0 0 0,1 0 0,-1 0 0,0 1 0,0-1 0,0 1 0,1-1 0,-1 1 0,0-1 0,0 1 0,0-1 0,0 1 0,0 0 0,0 0 0,0-1 0,0 1 0,0 0 0,-1 0 0,1 0 0,0 0 0,0 0 0,0 2 0,13 28-1365,-10-16-5461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51.557"/>
    </inkml:context>
    <inkml:brush xml:id="br0">
      <inkml:brushProperty name="width" value="0.05" units="cm"/>
      <inkml:brushProperty name="height" value="0.05" units="cm"/>
    </inkml:brush>
  </inkml:definitions>
  <inkml:trace contextRef="#ctx0" brushRef="#br0">3 249 24575,'0'1'0,"0"-1"0,0 0 0,-1 0 0,1 0 0,0 0 0,0 1 0,0-1 0,0 0 0,-1 0 0,1 1 0,0-1 0,0 0 0,0 0 0,0 0 0,0 1 0,0-1 0,0 0 0,0 1 0,0-1 0,-1 0 0,1 0 0,0 1 0,0-1 0,0 0 0,1 0 0,-1 1 0,0-1 0,0 0 0,0 0 0,0 1 0,0-1 0,0 0 0,0 0 0,0 1 0,1-1 0,9 5 0,16-1 0,-25-4 0,46 2 0,57-4 0,-100 1 0,-1 1 0,0-1 0,1 0 0,-1 0 0,0 0 0,0 0 0,0 0 0,0-1 0,0 1 0,0-1 0,0 0 0,0 0 0,-1 0 0,1 0 0,2-4 0,-1 2 0,-1-1 0,1 0 0,-1 0 0,0 0 0,0 0 0,-1-1 0,1 1 0,1-8 0,-1 3 0,-1 0 0,0-1 0,-1 1 0,0-1 0,0 0 0,-1 0 0,-1 1 0,1-1 0,-4-13 0,3 21 0,0-1 0,0 0 0,-1 1 0,1-1 0,-1 1 0,0-1 0,0 1 0,0 0 0,0 0 0,-1 0 0,1 0 0,-1 0 0,0 0 0,0 1 0,0-1 0,0 1 0,0 0 0,-1 0 0,1 0 0,0 1 0,-1-1 0,0 1 0,1-1 0,-1 1 0,0 0 0,0 1 0,1-1 0,-1 1 0,0-1 0,0 1 0,0 1 0,0-1 0,0 0 0,1 1 0,-1 0 0,0 0 0,0 0 0,1 0 0,-1 0 0,1 1 0,-1 0 0,1 0 0,-1 0 0,-4 4 0,0 0 0,1 0 0,1 0 0,-1 0 0,1 1 0,0 0 0,0 1 0,1-1 0,0 1 0,0 0 0,1 0 0,0 1 0,1-1 0,0 1 0,0 0 0,1 0 0,0 0 0,0 0 0,1 0 0,0 0 0,1 1 0,0-1 0,1 10 0,0-9 0,0-1 0,1 0 0,0 1 0,0-1 0,1 0 0,1 0 0,-1 0 0,1 0 0,1-1 0,0 0 0,0 1 0,0-2 0,1 1 0,0-1 0,1 0 0,0 0 0,0-1 0,0 1 0,1-2 0,0 1 0,10 5 0,-6-6 27,1 0-1,0 0 0,0-1 0,0 0 1,0-2-1,1 1 0,-1-2 0,1 1 1,-1-2-1,1 0 0,0-1 0,18-3 1,-22 3-122,0-1 0,-1-1 0,1 0 0,-1 0 1,0-1-1,0 0 0,0 0 0,0-1 0,-1-1 0,1 1 1,-2-1-1,1 0 0,0-1 0,-1 0 0,-1 0 1,1-1-1,7-12 0,2-7-6731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52.756"/>
    </inkml:context>
    <inkml:brush xml:id="br0">
      <inkml:brushProperty name="width" value="0.05" units="cm"/>
      <inkml:brushProperty name="height" value="0.05" units="cm"/>
    </inkml:brush>
  </inkml:definitions>
  <inkml:trace contextRef="#ctx0" brushRef="#br0">462 124 24575,'-5'-11'0,"-1"1"0,0 1 0,0-1 0,-1 1 0,-1 0 0,1 1 0,-13-12 0,14 16 0,1 0 0,-1 0 0,0 1 0,0-1 0,-1 1 0,1 0 0,-1 1 0,1 0 0,-1 0 0,0 0 0,0 1 0,0 0 0,-10 0 0,-4 0 0,-1 1 0,0 1 0,-34 5 0,48-4 0,1 0 0,-1 0 0,1 1 0,0 0 0,0 0 0,0 0 0,0 1 0,1 0 0,0 1 0,0-1 0,0 1 0,0 0 0,-9 12 0,6-6 0,1 2 0,1-1 0,0 1 0,1 0 0,0 0 0,1 0 0,1 1 0,0 0 0,-4 28 0,3-1 0,2 1 0,2 48 0,30 213-214,25-3-115,-27-155 269,285 1520-1033,-238-1260 1087,54 265 18,46-14-159,-109-470 872,-45-139-182,45 81 1,-59-118-540,1 1 1,0-2-1,0 1 1,1-1 0,0 0-1,12 9 1,-14-14-6,-1 0 1,1 0-1,-1-1 1,1 0-1,0 0 1,0-1-1,0 1 1,1-1 0,-1-1-1,0 1 1,1-1-1,-1 0 1,9 0-1,5-2 1,0 0 0,0-2 0,0 0 0,-1-1 0,1-1 0,-1 0 0,0-2 0,22-11 0,-13 4 0,-1 0 0,0-2 0,-2-2 0,39-32 0,-55 42-195,-1 1 0,-1-1 0,0-1 0,0 1 0,0-1 0,8-17 0,-2-6-6631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53.238"/>
    </inkml:context>
    <inkml:brush xml:id="br0">
      <inkml:brushProperty name="width" value="0.05" units="cm"/>
      <inkml:brushProperty name="height" value="0.05" units="cm"/>
    </inkml:brush>
  </inkml:definitions>
  <inkml:trace contextRef="#ctx0" brushRef="#br0">695 30 24575,'0'-1'0,"-1"0"0,1-1 0,0 1 0,0 0 0,-1 0 0,1 0 0,-1 0 0,1-1 0,-1 1 0,0 0 0,1 0 0,-1 0 0,0 0 0,0 0 0,1 0 0,-1 1 0,0-1 0,0 0 0,0 0 0,0 1 0,0-1 0,0 0 0,0 1 0,-1-1 0,1 1 0,0 0 0,0-1 0,-2 1 0,-1-2 0,0 1 0,0 1 0,0-1 0,-1 1 0,1-1 0,-8 2 0,-22 5 0,0 2 0,0 1 0,-58 25 0,7-3 0,39-16 66,-16 4-543,1 3 0,-96 48 0,129-53-6349</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55.612"/>
    </inkml:context>
    <inkml:brush xml:id="br0">
      <inkml:brushProperty name="width" value="0.05" units="cm"/>
      <inkml:brushProperty name="height" value="0.05" units="cm"/>
    </inkml:brush>
  </inkml:definitions>
  <inkml:trace contextRef="#ctx0" brushRef="#br0">0 36 24575,'7'-7'0,"-4"3"0,1 0 0,-1 1 0,1-1 0,0 1 0,0 0 0,5-3 0,-8 6 0,-1 0 0,1-1 0,0 1 0,-1 0 0,1 0 0,0 0 0,-1-1 0,1 1 0,0 0 0,-1 0 0,1 0 0,0 0 0,-1 0 0,1 0 0,0 1 0,-1-1 0,1 0 0,0 0 0,-1 0 0,1 0 0,0 1 0,0 0 0,0 0 0,0 0 0,0 0 0,0 0 0,0 0 0,0 0 0,-1 1 0,1-1 0,0 0 0,-1 0 0,1 1 0,-1-1 0,1 0 0,-1 3 0,4 20 0,-1 0 0,-2 1 0,0-1 0,-1 1 0,-7 39 0,4-34 0,-46 325 0,43-315 0,4-32 0,1-3 0,0 0 0,1-1 0,-1 1 0,1-1 0,0 1 0,1 7 0,-1-11 0,0-1 0,0 0 0,0 0 0,0 1 0,0-1 0,0 0 0,1 1 0,-1-1 0,0 0 0,0 0 0,0 1 0,0-1 0,1 0 0,-1 0 0,0 1 0,0-1 0,0 0 0,1 0 0,-1 0 0,0 0 0,0 1 0,1-1 0,-1 0 0,0 0 0,1 0 0,-1 0 0,0 0 0,0 0 0,1 0 0,-1 0 0,0 0 0,1 0 0,-1 0 0,0 0 0,1 0 0,-1 0 0,0 0 0,0 0 0,1 0 0,-1 0 0,0 0 0,1 0 0,-1 0 0,0-1 0,0 1 0,1 0 0,-1 0 0,0 0 0,0 0 0,1-1 0,-1 1 0,0 0 0,0 0 0,0-1 0,0 1 0,1 0 0,-1 0 0,0-1 0,0 1 0,15-18 0,-14 17 0,50-70 0,-21 27 0,1 2 0,62-63 0,-86 98 0,1 0 0,0 1 0,1 0 0,-1 0 0,1 1 0,15-7 0,-22 11 0,1 0 0,0 0 0,0 0 0,0 0 0,0 0 0,1 1 0,-1 0 0,0-1 0,0 1 0,0 0 0,0 0 0,0 1 0,1-1 0,-1 1 0,0 0 0,0-1 0,0 1 0,0 1 0,-1-1 0,1 0 0,0 1 0,0-1 0,-1 1 0,1 0 0,3 3 0,-1 1 0,0 0 0,0 1 0,0-1 0,-1 1 0,0 0 0,-1 0 0,0 1 0,0-1 0,0 1 0,-1-1 0,3 15 0,-1 3 0,-2 1 0,1 33 0,-3-28 171,-5 41 0,4-64-327,0 0 1,0-1 0,-1 1 0,0-1 0,-1 1 0,0-1 0,0 0-1,0 0 1,-1 0 0,-8 12 0,-5-3-6671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1:10.177"/>
    </inkml:context>
    <inkml:brush xml:id="br0">
      <inkml:brushProperty name="width" value="0.05" units="cm"/>
      <inkml:brushProperty name="height" value="0.05" units="cm"/>
    </inkml:brush>
  </inkml:definitions>
  <inkml:trace contextRef="#ctx0" brushRef="#br0">41 221 24575,'-11'-5'0,"-16"-9"0,26 13 0,1 1 0,0 0 0,0 0 0,0 0 0,0 0 0,-1-1 0,1 1 0,0 0 0,0 0 0,0 0 0,0-1 0,0 1 0,0 0 0,0 0 0,0-1 0,0 1 0,0 0 0,-1 0 0,1-1 0,0 1 0,0 0 0,1 0 0,-1 0 0,0-1 0,0 1 0,0 0 0,0 0 0,0-1 0,0 1 0,0 0 0,0 0 0,0 0 0,0-1 0,1 1 0,-1 0 0,16-8 0,140-28 0,-96 25 0,76-26 0,-131 35 0,1 0 0,-1 0 0,0-1 0,-1 1 0,1-1 0,0 0 0,-1-1 0,5-4 0,-8 8 0,0-1 0,-1 0 0,1 0 0,0 0 0,-1 1 0,1-1 0,-1 0 0,1 0 0,-1 0 0,1 0 0,-1 0 0,0 0 0,0 0 0,1 0 0,-1 0 0,0 0 0,0 0 0,0 0 0,0-2 0,-1 1 0,1 1 0,-1 0 0,0-1 0,0 1 0,1-1 0,-1 1 0,0 0 0,0 0 0,0-1 0,-1 1 0,1 0 0,0 0 0,0 0 0,0 0 0,-1 0 0,1 1 0,-2-2 0,-7-3 0,0 0 0,0 1 0,0 0 0,-19-4 0,24 7 0,1 0 0,0 0 0,-1 0 0,1 1 0,-1 0 0,0 0 0,1 0 0,-1 0 0,1 1 0,-1-1 0,1 1 0,0 1 0,-9 2 0,12-3 0,0-1 0,0 1 0,0-1 0,0 1 0,0 0 0,0 0 0,0 0 0,0-1 0,0 1 0,1 0 0,-1 0 0,0 0 0,1 0 0,-1 0 0,0 1 0,1-1 0,-1 0 0,1 0 0,0 0 0,-1 0 0,1 0 0,0 2 0,0-1 0,0 0 0,0 0 0,1 1 0,-1-1 0,1 0 0,0 0 0,-1 0 0,1 0 0,0 0 0,0-1 0,2 4 0,3 3 0,0 0 0,0-1 0,1 0 0,11 8 0,10 6 0,42 25 0,-49-35 0,-1 2 0,0 0 0,-1 1 0,-1 1 0,23 24 0,-38-36 0,-1 0 0,1 1 0,-1-1 0,0 0 0,0 1 0,0-1 0,-1 1 0,1 0 0,-1-1 0,0 1 0,1 0 0,-2 0 0,1 0 0,0 0 0,-1 0 0,0 4 0,-1-4 0,1-1 0,-1 0 0,0 0 0,0 1 0,0-1 0,0 0 0,-1 0 0,1 0 0,-1 0 0,0 0 0,0-1 0,0 1 0,0 0 0,0-1 0,-1 0 0,1 1 0,-1-1 0,0 0 0,-4 2 0,-5 3-170,0-1-1,0-1 0,0 0 1,-1-1-1,0 0 0,0-1 1,-20 2-1,-9 1-6655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55.966"/>
    </inkml:context>
    <inkml:brush xml:id="br0">
      <inkml:brushProperty name="width" value="0.05" units="cm"/>
      <inkml:brushProperty name="height" value="0.05" units="cm"/>
    </inkml:brush>
  </inkml:definitions>
  <inkml:trace contextRef="#ctx0" brushRef="#br0">1 196 24575,'0'-9'0,"3"-5"0,3-7 0,5 1 0,5 0 0,6 2 0,3 3 0,2 1 0,2 0 0,3 3 0,1 3 0,-2 0 0,-3 2 0,-4 1 0,-3-1 0,-4 0-8191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56.309"/>
    </inkml:context>
    <inkml:brush xml:id="br0">
      <inkml:brushProperty name="width" value="0.05" units="cm"/>
      <inkml:brushProperty name="height" value="0.05" units="cm"/>
    </inkml:brush>
  </inkml:definitions>
  <inkml:trace contextRef="#ctx0" brushRef="#br0">0 1 24575,'2'0'0,"0"1"0,-1-1 0,1 1 0,0-1 0,-1 1 0,1 0 0,-1 0 0,1 0 0,-1 0 0,1 0 0,-1 0 0,1 0 0,-1 0 0,1 2 0,18 19 0,-20-22 0,11 16 0,-1-1 0,0 2 0,-1-1 0,11 30 0,18 74 0,-4-13 0,-33-103 0,0-1 0,1 0 0,-1 1 0,1-1 0,0 0 0,0 0 0,0 0 0,0-1 0,0 1 0,0 0 0,4 2 0,-5-4 0,0-1 0,0 1 0,-1-1 0,1 0 0,0 1 0,0-1 0,-1 0 0,1 0 0,0 0 0,0 1 0,0-1 0,-1 0 0,1 0 0,0 0 0,0 0 0,0 0 0,0-1 0,-1 1 0,1 0 0,1 0 0,0-1 0,-1 0 0,1 0 0,0 0 0,-1 0 0,1-1 0,-1 1 0,1 0 0,-1-1 0,0 1 0,0-1 0,3-2 0,21-36 0,-2 0 0,25-59 0,-49 96 0,-4 6 0,-16 15 0,-26 28 0,46-45 0,1-1 0,-1 1 0,0 0 0,1 0 0,-1-1 0,1 1 0,-1 0 0,1 0 0,-1 0 0,1-1 0,0 1 0,-1 0 0,1 0 0,0 0 0,0 0 0,0 0 0,0 0 0,0-1 0,0 1 0,0 0 0,0 0 0,0 0 0,0 0 0,0 0 0,0 0 0,1 0 0,-1 0 0,0-1 0,1 1 0,-1 0 0,1 0 0,-1 0 0,1-1 0,-1 1 0,1 0 0,-1 0 0,1-1 0,0 1 0,-1-1 0,1 1 0,0-1 0,1 2 0,5 2 0,0 1 0,0-1 0,1-1 0,7 4 0,-1-1 0,56 28-455,-2 4 0,80 58 0,-119-74-6371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56.792"/>
    </inkml:context>
    <inkml:brush xml:id="br0">
      <inkml:brushProperty name="width" value="0.05" units="cm"/>
      <inkml:brushProperty name="height" value="0.05" units="cm"/>
    </inkml:brush>
  </inkml:definitions>
  <inkml:trace contextRef="#ctx0" brushRef="#br0">189 191 24575,'7'-96'0,"-1"29"0,-6 65 0,0 1 0,0 0 0,1 0 0,-1-1 0,0 1 0,0 0 0,0 0 0,-1-1 0,1 1 0,0 0 0,0 0 0,-1 0 0,1-1 0,0 1 0,-1 0 0,1 0 0,-1 0 0,0 0 0,1 0 0,-3-2 0,3 3 0,-1 0 0,0 0 0,0 0 0,1 0 0,-1 0 0,0 0 0,0 0 0,0 0 0,1 0 0,-1 0 0,0 1 0,0-1 0,1 0 0,-1 0 0,0 1 0,1-1 0,-1 1 0,0-1 0,1 0 0,-1 1 0,0 0 0,1-1 0,-1 1 0,-8 8 0,1 0 0,-14 18 0,21-25 0,-13 17 0,1 1 0,1 0 0,-18 40 0,26-50 0,1-1 0,0 1 0,0 0 0,1 0 0,0 0 0,0 0 0,2 0 0,-1 1 0,1-1 0,0 0 0,3 15 0,-2-22 0,-1 0 0,1-1 0,0 1 0,0 0 0,0-1 0,0 1 0,0-1 0,1 0 0,-1 1 0,1-1 0,-1 0 0,1 0 0,0 0 0,0 0 0,0 0 0,0 0 0,0-1 0,0 1 0,1-1 0,-1 1 0,0-1 0,1 0 0,4 2 0,-2-2 0,0 0 0,0 0 0,0-1 0,0 0 0,0 0 0,0 0 0,0 0 0,0-1 0,-1 0 0,1 0 0,0 0 0,5-2 0,-21 11 0,1 1 0,1 0 0,0 0 0,-13 17 0,10-12 0,-3 3 0,1 0 0,0 2 0,-16 27 0,27-40 0,0 0 0,1 0 0,0 1 0,0-1 0,0 0 0,0 1 0,0 8 0,2-11 0,0-1 0,0 0 0,0 1 0,1-1 0,-1 1 0,1-1 0,0 0 0,0 1 0,0-1 0,0 0 0,0 0 0,1 0 0,0 0 0,-1 0 0,4 3 0,-4-4 10,1 0 1,0 0-1,0 0 0,0 0 0,0-1 1,0 1-1,1 0 0,-1-1 0,0 0 0,1 0 1,-1 0-1,1 0 0,-1 0 0,1 0 1,4 0-1,-2 0 12,1-1 0,-1 0 0,0 0 0,1 0 0,-1-1 1,0 0-1,8-2 0,5-3-394,-1-1 1,0 0-1,23-14 1,-36 18 151,37-21-6606</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57.149"/>
    </inkml:context>
    <inkml:brush xml:id="br0">
      <inkml:brushProperty name="width" value="0.05" units="cm"/>
      <inkml:brushProperty name="height" value="0.05" units="cm"/>
    </inkml:brush>
  </inkml:definitions>
  <inkml:trace contextRef="#ctx0" brushRef="#br0">55 138 24575,'-1'-1'0,"1"0"0,0 0 0,-1 0 0,1 0 0,-1 0 0,1 0 0,-1 0 0,0 0 0,1 0 0,-1 0 0,0 1 0,0-1 0,1 0 0,-1 0 0,0 1 0,0-1 0,0 0 0,0 1 0,0-1 0,0 1 0,0-1 0,0 1 0,0-1 0,0 1 0,-1 0 0,1 0 0,0 0 0,0-1 0,0 1 0,0 0 0,0 0 0,-1 0 0,1 1 0,0-1 0,0 0 0,0 0 0,0 1 0,0-1 0,0 0 0,0 1 0,0-1 0,0 1 0,0 0 0,0-1 0,0 1 0,0 0 0,-1 1 0,0 2 0,0 1 0,1 0 0,0 0 0,0 0 0,0 0 0,0 0 0,1 0 0,0 0 0,0 0 0,0 0 0,2 6 0,12 56 0,-14-67 0,7 28 0,12 26 0,-16-47 0,0 0 0,0 1 0,1-1 0,1-1 0,-1 1 0,1-1 0,0 1 0,10 8 0,-14-14 0,1 1 0,0-1 0,0 1 0,0-1 0,0 0 0,0 0 0,0 0 0,0 0 0,1 0 0,-1 0 0,0 0 0,1-1 0,-1 1 0,0-1 0,1 0 0,-1 0 0,0 0 0,1 0 0,-1 0 0,4-1 0,-3 0 0,1 0 0,0-1 0,0 0 0,-1 1 0,1-1 0,-1-1 0,1 1 0,-1 0 0,0-1 0,0 0 0,3-3 0,2-3 0,1-2 0,-2 1 0,0-1 0,0 0 0,-1-1 0,8-17 0,-5 3 0,-1 1 0,9-52 0,-15 61 0,-1 0 0,0 0 0,-1 0 0,0 1 0,-1-1 0,-5-21 0,6 34 29,-1 1-1,0-1 1,0 0-1,0 0 0,0 1 1,0-1-1,-1 1 1,1-1-1,-1 1 1,0-1-1,-3-3 1,4 5-101,-1 0 1,1 0 0,0 0 0,0 1 0,-1-1 0,1 0 0,-1 1 0,1-1 0,0 1-1,-1-1 1,1 1 0,-1 0 0,1-1 0,-1 1 0,1 0 0,-1 0 0,0 0 0,1 0 0,-1 1-1,1-1 1,-1 0 0,1 0 0,-3 2 0,-7 2-6755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57.610"/>
    </inkml:context>
    <inkml:brush xml:id="br0">
      <inkml:brushProperty name="width" value="0.05" units="cm"/>
      <inkml:brushProperty name="height" value="0.05" units="cm"/>
    </inkml:brush>
  </inkml:definitions>
  <inkml:trace contextRef="#ctx0" brushRef="#br0">0 271 24575,'1'0'0,"0"0"0,0 1 0,0-1 0,-1 1 0,1-1 0,0 1 0,0-1 0,-1 1 0,1-1 0,0 1 0,-1 0 0,1-1 0,-1 1 0,1 0 0,-1 0 0,1-1 0,-1 1 0,1 0 0,0 1 0,7 19 0,-8-21 0,32 112 0,-8-23 0,-12-46 0,-7-24 0,0 0 0,9 19 0,-11-36 0,-3-10 0,-3-13 0,-6-29 0,2-1 0,3 0 0,3-77 0,2 101 0,2 1 0,1 0 0,1-1 0,2 1 0,0 1 0,2 0 0,0 0 0,21-37 0,-27 57 0,1-1 0,-1 1 0,1 0 0,0 0 0,0 0 0,8-6 0,-11 11 0,0-1 0,-1 0 0,1 1 0,0-1 0,0 1 0,0-1 0,0 1 0,0-1 0,0 1 0,0-1 0,0 1 0,0 0 0,0 0 0,0-1 0,0 1 0,0 0 0,0 0 0,0 0 0,0 0 0,0 0 0,0 0 0,0 1 0,0-1 0,0 0 0,0 0 0,0 1 0,0-1 0,0 1 0,0-1 0,0 1 0,0-1 0,0 1 0,0 0 0,0-1 0,-1 1 0,1 0 0,0 0 0,-1-1 0,1 1 0,0 0 0,-1 0 0,1 0 0,-1 0 0,1 0 0,-1 0 0,1 1 0,2 5 0,-1 0 0,0 0 0,0 0 0,0 0 0,-1 0 0,0 1 0,0-1 0,-1 0 0,0 1 0,0-1 0,-1 0 0,0 1 0,0-1 0,-4 12 0,0 0 0,-2 0 0,0 0 0,-2-1 0,-11 20 0,9-20 0,-1 0 0,-1-1 0,-1-1 0,0 0 0,-24 20 0,37-36 0,-1 1 0,1 0 0,0 0 0,0 0 0,0 0 0,0 1 0,0-1 0,0 0 0,0 0 0,0 1 0,0-1 0,0 0 0,1 1 0,-1-1 0,1 1 0,-1-1 0,1 1 0,-1-1 0,1 1 0,0-1 0,0 1 0,0 1 0,1-1 0,0 0 0,0 0 0,0 0 0,0 0 0,0-1 0,0 1 0,1 0 0,-1-1 0,1 0 0,-1 1 0,1-1 0,0 0 0,-1 1 0,1-1 0,0 0 0,3 1 0,199 97 336,-26-14-2037,-136-63-5125</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58.438"/>
    </inkml:context>
    <inkml:brush xml:id="br0">
      <inkml:brushProperty name="width" value="0.05" units="cm"/>
      <inkml:brushProperty name="height" value="0.05" units="cm"/>
    </inkml:brush>
  </inkml:definitions>
  <inkml:trace contextRef="#ctx0" brushRef="#br0">1158 533 24575,'-56'-61'0,"29"29"0,-2 1 0,-47-39 0,65 61 0,-1 2 0,1-1 0,-1 1 0,0 1 0,-1 0 0,0 1 0,0 0 0,0 1 0,0 0 0,0 1 0,-24-2 0,19 5 0,0 0 0,0 1 0,0 1 0,0 1 0,1 1 0,-1 0 0,1 1 0,0 1 0,0 1 0,-28 15 0,10-2 0,1 2 0,1 1 0,-52 47 0,48-34-33,1 2-1,2 1 1,2 1-1,2 2 0,1 2 1,2 0-1,3 1 1,1 2-1,2 1 0,-28 97 1,35-89-4,3 1 0,2 1 0,2 0 0,3 0 0,3 0 0,2 1 0,3-1 0,2 0 0,21 88 0,-8-73 37,4-1 0,3-1 0,3-2 0,3 0 0,44 68 0,-42-83 0,3-1 0,2-2 0,2-1 0,3-3 0,1-1 0,65 50 0,-80-73 0,1-2 0,1-1 0,1-2 0,0-1 0,1-1 0,47 14 0,-51-22 0,1-1 0,0-1 0,0-1 0,0-2 0,0-1 0,1-2 0,58-6 0,-45-2 0,0-2 0,-1-1 0,0-3 0,-1-2 0,-1-1 0,-1-2 0,0-2 0,-2-2 0,50-37 0,-40 23 0,-2-3 0,-2-2 0,-1-1 0,-3-3 0,-1-1 0,47-74 0,-56 67-49,-1 0 1,-3-2-1,-3-1 0,-2-1 0,-3-1 0,-2-1 0,-3 0 0,-2-1 0,4-78 0,-12 64-51,-3 1-1,-4-1 0,-3 1 1,-3 0-1,-3 0 1,-3 1-1,-35-97 1,31 118 100,-2 1 0,-3 1 0,-2 0 0,-2 2 0,-2 2 0,-2 0 0,-2 3 0,-45-46 0,42 53 0,-1 1 0,-2 3 0,-1 1 0,-2 2 0,0 2 0,-2 2 0,-1 2 0,-95-33 0,87 40-193,0 3 0,-1 2 0,-1 3 0,0 2 0,0 2 0,0 3 1,-102 11-1,50 5-4423</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05.077"/>
    </inkml:context>
    <inkml:brush xml:id="br0">
      <inkml:brushProperty name="width" value="0.05" units="cm"/>
      <inkml:brushProperty name="height" value="0.05" units="cm"/>
    </inkml:brush>
  </inkml:definitions>
  <inkml:trace contextRef="#ctx0" brushRef="#br0">0 140 24575,'3'0'0,"4"-3"0,3-1 0,6-2 0,4-4 0,3-3 0,7 2 0,4-2 0,6 0 0,3-2 0,1 0 0,2 2 0,-2 0 0,-7 2-8191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05.434"/>
    </inkml:context>
    <inkml:brush xml:id="br0">
      <inkml:brushProperty name="width" value="0.05" units="cm"/>
      <inkml:brushProperty name="height" value="0.05" units="cm"/>
    </inkml:brush>
  </inkml:definitions>
  <inkml:trace contextRef="#ctx0" brushRef="#br0">43 1 24575,'-6'3'0,"-5"3"0,0 5 0,1 2 0,6-1 0,9-2 0,12-6 0,15-6 0,17-6 0,14-4 0,-4-1-8191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08.250"/>
    </inkml:context>
    <inkml:brush xml:id="br0">
      <inkml:brushProperty name="width" value="0.05" units="cm"/>
      <inkml:brushProperty name="height" value="0.05" units="cm"/>
    </inkml:brush>
  </inkml:definitions>
  <inkml:trace contextRef="#ctx0" brushRef="#br0">283 16 24575,'0'0'0,"0"0"0,0 0 0,0 0 0,1 0 0,-1 1 0,0-1 0,0 0 0,0 0 0,0 0 0,1 0 0,-1 0 0,0 0 0,0 0 0,0 0 0,1 0 0,-1 0 0,0 0 0,0 0 0,0 0 0,0 0 0,1 0 0,-1-1 0,0 1 0,0 0 0,0 0 0,0 0 0,1 0 0,-1 0 0,0 0 0,0 0 0,0 0 0,0-1 0,0 1 0,1 0 0,-1 0 0,0 0 0,0 0 0,0 0 0,0-1 0,0 1 0,0 0 0,0 0 0,0 0 0,0 0 0,0-1 0,0 1 0,0 0 0,0 0 0,0 0 0,0-1 0,0 1 0,0 0 0,0 0 0,0 0 0,0 0 0,0-1 0,0 1 0,0 0 0,0 0 0,0 0 0,0 0 0,0-1 0,-11-6 0,6 6 0,1 0 0,-1 1 0,1 0 0,0 0 0,-1 0 0,1 1 0,0-1 0,-1 1 0,1 0 0,0 0 0,0 1 0,-1-1 0,1 1 0,0 0 0,1 0 0,-1 1 0,0-1 0,0 1 0,1-1 0,0 1 0,0 0 0,-5 6 0,2-3 0,1 0 0,0 1 0,0 0 0,1 0 0,0 0 0,0 0 0,1 0 0,-1 1 0,2 0 0,-1-1 0,-1 13 0,3-13 0,0 0 0,1 1 0,0-1 0,1 0 0,-1 0 0,1 1 0,1-1 0,-1 0 0,1 0 0,1 0 0,-1-1 0,1 1 0,0 0 0,1-1 0,-1 0 0,1 0 0,1 0 0,-1 0 0,1-1 0,0 1 0,7 5 0,10 6 0,0-1 0,2 0 0,-1-2 0,33 14 0,-5-2 0,-50-25 0,0-1 0,0 0 0,0 1 0,-1-1 0,1 0 0,0 1 0,0-1 0,0 1 0,-1 0 0,1-1 0,0 1 0,-1 0 0,1-1 0,0 1 0,-1 0 0,1-1 0,-1 1 0,1 0 0,-1 0 0,1 1 0,-1-1 0,-1-1 0,1 1 0,-1-1 0,1 1 0,0-1 0,-1 1 0,1-1 0,-1 0 0,1 1 0,-1-1 0,1 0 0,-1 1 0,1-1 0,-1 0 0,0 0 0,1 1 0,-1-1 0,1 0 0,-1 0 0,0 0 0,1 0 0,-2 0 0,-49 3 0,44-3 0,-50-1-341,1-2 0,-1-2-1,-66-15 1,85 10-6485</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08.740"/>
    </inkml:context>
    <inkml:brush xml:id="br0">
      <inkml:brushProperty name="width" value="0.05" units="cm"/>
      <inkml:brushProperty name="height" value="0.05" units="cm"/>
    </inkml:brush>
  </inkml:definitions>
  <inkml:trace contextRef="#ctx0" brushRef="#br0">0 89 24575,'5'-2'0,"25"-12"0,30-19 0,-50 27 0,0 1 0,0 0 0,1 0 0,0 1 0,-1 1 0,2 0 0,-1 1 0,21-3 0,7 3 0,48 3 0,-30 1 0,-50-2 0,110 5 0,-101-4 0,-1 2 0,0 0 0,0 1 0,0 0 0,22 10 0,-35-13 0,0-1 0,0 1 0,-1 0 0,1 0 0,0 0 0,-1 0 0,1 0 0,-1 1 0,1-1 0,-1 0 0,0 1 0,1-1 0,-1 1 0,0-1 0,0 1 0,0 0 0,0-1 0,0 1 0,-1 0 0,1 0 0,0-1 0,-1 1 0,1 0 0,-1 0 0,0 0 0,0 0 0,0 0 0,0 0 0,0 0 0,0 0 0,0 0 0,0 0 0,-1-1 0,1 1 0,-2 2 0,-2 7 0,-1-1 0,0 1 0,-1-1 0,0-1 0,-8 11 0,-6 9 0,-5 15 0,-19 46 0,38-76 0,1 0 0,0 1 0,1-1 0,1 1 0,0 0 0,1 0 0,-1 28 0,3-38 0,1-1 0,-1 0 0,1 0 0,0 1 0,0-1 0,0 0 0,0 0 0,1 0 0,0 0 0,0 0 0,0-1 0,0 1 0,0 0 0,1-1 0,0 0 0,-1 1 0,5 2 0,-4-4 0,0 0 0,0 0 0,0 0 0,0 0 0,0-1 0,0 0 0,1 1 0,-1-1 0,0 0 0,1-1 0,-1 1 0,1-1 0,-1 1 0,1-1 0,0 0 0,-1 0 0,1-1 0,-1 1 0,1-1 0,-1 0 0,4-1 0,5-2 0,0-1 0,0-1 0,-1 0 0,0-1 0,0 0 0,0-1 0,-1 0 0,0 0 0,-1-1 0,0 0 0,0-1 0,-1 0 0,0-1 0,-1 1 0,0-1 0,-1-1 0,5-12 0,-6 14 0,-1 0 0,-1 0 0,0-1 0,0 1 0,-1-1 0,-1 0 0,1 0 0,-2 0 0,0-13 0,-1 16 0,0 0 0,0 1 0,-1-1 0,0 1 0,0-1 0,-1 1 0,0 0 0,0 0 0,-1 0 0,0 1 0,0-1 0,0 1 0,-10-11 0,9 13 31,0-1 0,0 1 0,0 1 0,0-1 0,0 1 0,-1-1 0,1 2 0,-1-1 1,0 0-1,-8-1 0,2 1-373,0 1 1,0 0 0,0 0-1,-18 1 1,7 2-6485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1:10.566"/>
    </inkml:context>
    <inkml:brush xml:id="br0">
      <inkml:brushProperty name="width" value="0.05" units="cm"/>
      <inkml:brushProperty name="height" value="0.05" units="cm"/>
    </inkml:brush>
  </inkml:definitions>
  <inkml:trace contextRef="#ctx0" brushRef="#br0">134 79 24575,'-41'11'0,"-42"17"0,74-22 0,16-2 0,25-1 0,-30-3 0,601-12-1104,-406 3 552,291-10-1308,1302-29-1519,-1744 48 3372,152-6 2215,-181 3-985,-17 3-1207,0 0-1,0 0 0,0 0 1,0 0-1,0 0 1,1 0-1,-1 0 0,0 0 1,0 0-1,0 0 1,0 0-1,0 0 0,0 0 1,0 0-1,0-1 0,0 1 1,0 0-1,0 0 1,0 0-1,0 0 0,0 0 1,0 0-1,0 0 0,0 0 1,1 0-1,-1 0 1,0 0-1,0-1 0,0 1 1,0 0-1,0 0 1,0 0-1,0 0 0,0 0 1,0 0-1,0 0 0,0 0 1,0 0-1,-1 0 1,1-1-1,0 1 0,0 0 1,0 0-1,0 0 0,0 0 1,0 0-1,0 0 1,0 0-1,0 0 0,0 0 1,0 0-1,0 0 0,0 0 1,0 0-1,0-1 1,0 1-1,-1 0 0,1 0 1,0 0-1,0 0 1,0 0-1,0 0 0,0 0 1,0 0-1,0 0 0,-27-7 1447,-126-11-1833,99 13-6455</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09.158"/>
    </inkml:context>
    <inkml:brush xml:id="br0">
      <inkml:brushProperty name="width" value="0.05" units="cm"/>
      <inkml:brushProperty name="height" value="0.05" units="cm"/>
    </inkml:brush>
  </inkml:definitions>
  <inkml:trace contextRef="#ctx0" brushRef="#br0">189 68 24575,'0'-3'0,"-1"0"0,0-1 0,0 1 0,0 0 0,0 1 0,0-1 0,0 0 0,-1 0 0,0 0 0,1 1 0,-1-1 0,0 1 0,0-1 0,-1 1 0,1 0 0,0 0 0,-1 0 0,1 0 0,-1 0 0,0 1 0,-3-2 0,3 1 0,1 1 0,0-1 0,-1 1 0,1 0 0,-1 0 0,0 0 0,1 1 0,-1-1 0,0 0 0,1 1 0,-1 0 0,0 0 0,0 0 0,1 0 0,-1 0 0,0 0 0,0 1 0,1-1 0,-1 1 0,0 0 0,1 0 0,-1 0 0,1 0 0,-4 2 0,-1 4 0,1-1 0,0 1 0,1 1 0,0-1 0,0 1 0,0-1 0,1 1 0,0 1 0,1-1 0,0 1 0,0-1 0,-2 12 0,-1 10 0,1 0 0,0 40 0,4-61 0,1-1 0,0 1 0,1 0 0,0 0 0,0-1 0,1 1 0,0 0 0,1-1 0,4 12 0,-5-17 0,-1 0 0,1 0 0,0-1 0,0 1 0,0 0 0,0-1 0,0 0 0,0 1 0,1-1 0,-1 0 0,1 0 0,0 0 0,0-1 0,-1 1 0,1-1 0,0 1 0,0-1 0,0 0 0,1 0 0,-1-1 0,0 1 0,0 0 0,0-1 0,1 0 0,-1 0 0,0 0 0,0 0 0,5-1 0,2-1 0,0 0 0,0-1 0,-1 0 0,1-1 0,-1 0 0,0 0 0,0-1 0,-1 0 0,1 0 0,-1-1 0,0 0 0,7-8 0,-5 5 0,-1 0 0,-1-1 0,0 0 0,0 0 0,-1 0 0,0-1 0,-1 0 0,-1-1 0,5-12 0,-7 9 0,-3 15 0,0 0 0,0-1 0,0 1 0,0 0 0,0 0 0,0 0 0,0 0 0,-1 0 0,1 0 0,0 0 0,0 0 0,0 0 0,0 0 0,0 0 0,-1-1 0,1 1 0,0 0 0,0 0 0,0 0 0,0 0 0,0 0 0,-1 0 0,1 0 0,0 0 0,0 0 0,0 0 0,0 1 0,0-1 0,-1 0 0,1 0 0,0 0 0,0 0 0,0 0 0,0 0 0,0 0 0,0 0 0,-1 0 0,1 0 0,0 0 0,0 1 0,0-1 0,0 0 0,0 0 0,0 0 0,0 0 0,-20 23 0,9-5 86,1 1-1,0 0 0,-11 34 1,18-43-257,0 0 0,0 1 1,1-1-1,1 0 0,-1 1 1,2 0-1,-1-1 0,2 1 1,1 14-1,4-2-6655</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09.746"/>
    </inkml:context>
    <inkml:brush xml:id="br0">
      <inkml:brushProperty name="width" value="0.05" units="cm"/>
      <inkml:brushProperty name="height" value="0.05" units="cm"/>
    </inkml:brush>
  </inkml:definitions>
  <inkml:trace contextRef="#ctx0" brushRef="#br0">54 193 24575,'-3'-15'0,"3"15"0,-1 0 0,1 0 0,0 0 0,0-1 0,0 1 0,-1 0 0,1 0 0,0 0 0,0-1 0,0 1 0,-1 0 0,1 0 0,0 0 0,0 0 0,-1 0 0,1 0 0,0 0 0,0 0 0,-1 0 0,1 0 0,0-1 0,0 1 0,-1 0 0,1 1 0,0-1 0,-1 0 0,1 0 0,0 0 0,-1 0 0,0 1 0,0-1 0,0 1 0,0 0 0,0 0 0,0 0 0,0-1 0,0 1 0,0 0 0,0 1 0,1-1 0,-1 0 0,0 0 0,1 0 0,-1 0 0,1 0 0,-1 1 0,1-1 0,-1 2 0,-2 12 0,0 1 0,1 0 0,0 0 0,1 0 0,2 20 0,13 79 0,-20-152 0,2 0 0,1 0 0,2-45 0,2 67 0,0 1 0,1-1 0,0 0 0,1 1 0,1-1 0,0 1 0,1 0 0,1 1 0,0-1 0,1 1 0,9-15 0,-12 23 0,-1 1 0,1 0 0,0 0 0,0 0 0,1 0 0,-1 1 0,1 0 0,-1 0 0,1 0 0,0 0 0,10-3 0,-13 5 0,0 0 0,0 1 0,1-1 0,-1 1 0,0 0 0,1 0 0,-1 0 0,0 0 0,1 0 0,-1 0 0,0 1 0,1-1 0,-1 1 0,0-1 0,0 1 0,0 0 0,1 0 0,-1 0 0,0 0 0,0 0 0,0 1 0,-1-1 0,1 0 0,0 1 0,0 0 0,-1-1 0,1 1 0,-1 0 0,1 0 0,1 3 0,1 4 0,0 0 0,0 1 0,-1-1 0,0 1 0,-1 0 0,0 0 0,0 0 0,-1 0 0,0 1 0,-1-1 0,0 0 0,-1 0 0,0 0 0,-1 0 0,0 0 0,0 0 0,-6 14 0,4-18 0,0 0 0,0 0 0,-1 0 0,1-1 0,-1 1 0,-1-1 0,1-1 0,-1 1 0,1-1 0,-1 1 0,-1-2 0,-12 7 0,2 0 0,10-2 0,15-4 0,23 0 0,-21-4 0,10 3 0,-1 0 0,1 2 0,-1 0 0,0 1 0,28 13 0,-40-15 0,1 0 0,-1 0 0,1 1 0,-1-1 0,0 2 0,-1-1 0,0 1 0,1 0 0,-2 0 0,1 0 0,-1 1 0,0 0 0,0 0 0,-1 1 0,5 10 0,-8-15 0,0 1 0,0-1 0,0 0 0,0 0 0,-1 1 0,1-1 0,-1 1 0,0-1 0,0 0 0,0 1 0,-1-1 0,1 0 0,-1 1 0,0-1 0,0 0 0,-2 5 0,1-4 0,-1 1 0,1-1 0,-1 0 0,0 0 0,0 0 0,-1-1 0,1 1 0,-1-1 0,0 0 0,-5 4 0,-3 0 0,0-1 0,0 1 0,-1-2 0,0 0 0,0-1 0,-1 0 0,-15 3 0,8-4-170,-1-1-1,1-1 0,-1-1 1,1-1-1,-1 0 0,1-2 1,-31-8-1,10 0-6655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10.803"/>
    </inkml:context>
    <inkml:brush xml:id="br0">
      <inkml:brushProperty name="width" value="0.05" units="cm"/>
      <inkml:brushProperty name="height" value="0.05" units="cm"/>
    </inkml:brush>
  </inkml:definitions>
  <inkml:trace contextRef="#ctx0" brushRef="#br0">0 44 24575,'5'-30'0,"2"18"0,-7 12 0,1 0 0,-1 0 0,1-1 0,-1 1 0,0 0 0,1 0 0,-1 0 0,0 0 0,1 0 0,-1 0 0,1 0 0,-1 0 0,1 0 0,-1 0 0,0 0 0,1 0 0,-1 0 0,0 0 0,1 1 0,-1-1 0,1 0 0,-1 0 0,0 0 0,1 0 0,-1 1 0,0-1 0,1 0 0,-1 0 0,0 1 0,1-1 0,-1 1 0,2 2 0,0 0 0,-1 0 0,1 0 0,-1 0 0,0 0 0,0 1 0,0-1 0,0 1 0,0-1 0,-1 0 0,0 1 0,0 5 0,2 6 0,7 150 0,-9-122 0,1-1 0,3 1 0,9 45 0,-12-83-80,0-1 0,0 0-1,0 0 1,1 0 0,0 1-1,0-1 1,0-1 0,0 1-1,0 0 1,1 0 0,0-1 0,-1 0-1,2 1 1,-1-1 0,0 0-1,5 3 1,10 3-6746</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11.478"/>
    </inkml:context>
    <inkml:brush xml:id="br0">
      <inkml:brushProperty name="width" value="0.05" units="cm"/>
      <inkml:brushProperty name="height" value="0.05" units="cm"/>
    </inkml:brush>
  </inkml:definitions>
  <inkml:trace contextRef="#ctx0" brushRef="#br0">133 73 24575,'0'-1'0,"1"0"0,0-1 0,0 1 0,0 0 0,-1-1 0,1 1 0,0 0 0,-1-1 0,0 1 0,1 0 0,-1-1 0,0 1 0,1-1 0,-1 1 0,0-1 0,0 1 0,0-1 0,0 1 0,-1-1 0,1 1 0,0-1 0,-1 1 0,1 0 0,-1-1 0,1 1 0,-1 0 0,0-1 0,1 1 0,-1 0 0,0 0 0,0-1 0,0 1 0,0 0 0,0 0 0,0 0 0,0 0 0,0 0 0,0 1 0,-1-1 0,1 0 0,0 0 0,-1 1 0,1-1 0,0 1 0,-1-1 0,1 1 0,-1 0 0,1-1 0,-1 1 0,1 0 0,-1 0 0,1 0 0,0 0 0,-3 0 0,-1 3 0,-1-1 0,1 1 0,0 0 0,0 0 0,1 0 0,-1 1 0,0 0 0,1 0 0,0 0 0,0 0 0,0 0 0,1 1 0,0 0 0,-1 0 0,2 0 0,-1 0 0,-3 8 0,2-2 0,0-1 0,0 0 0,1 1 0,1 0 0,0 0 0,0 0 0,1 0 0,0 16 0,1-21 0,1 1 0,0-1 0,1 1 0,-1-1 0,1 1 0,0-1 0,1 0 0,0 0 0,0 0 0,0 0 0,0-1 0,1 1 0,0-1 0,0 0 0,1 0 0,-1 0 0,8 5 0,-9-7 0,1 0 0,0-1 0,0 0 0,1 1 0,-1-2 0,0 1 0,1 0 0,-1-1 0,1 0 0,0 0 0,-1 0 0,1 0 0,0-1 0,-1 0 0,1 0 0,0 0 0,-1 0 0,1-1 0,0 0 0,-1 0 0,1 0 0,-1-1 0,1 1 0,7-5 0,-3 1 0,1-1 0,-1-1 0,0 1 0,-1-1 0,0-1 0,0 0 0,0 0 0,-1 0 0,0-1 0,9-16 0,-9 14 0,-1-1 0,0 0 0,-1 0 0,-1-1 0,0 1 0,0-1 0,-1 0 0,2-22 0,-5 32 0,0 0 0,0 0 0,0 0 0,0 0 0,-1 0 0,1 0 0,-1 0 0,0 0 0,1 0 0,-1 0 0,-1 1 0,1-1 0,0 0 0,-1 1 0,0-1 0,1 1 0,-1-1 0,0 1 0,0 0 0,-3-3 0,5 4 0,1 1 0,0 0 0,-1-1 0,1 1 0,-1-1 0,1 1 0,0 0 0,-1 0 0,1-1 0,0 1 0,0 0 0,-1 0 0,1 0 0,0 0 0,-1 0 0,1 0 0,0 0 0,0 0 0,-1 0 0,1 0 0,0 0 0,0 0 0,0 1 0,29-1 0,-29 0 0,209 4 0,-204-4 0,0 0 0,0 1 0,0 0 0,0 0 0,0 1 0,9 3 0,-14-5 0,1 1 0,-1 0 0,0-1 0,0 1 0,0 0 0,0 0 0,0-1 0,0 1 0,0 0 0,0 0 0,0 0 0,0 0 0,0 1 0,-1-1 0,1 0 0,0 0 0,-1 0 0,1 1 0,-1-1 0,1 0 0,-1 0 0,0 1 0,1-1 0,-1 1 0,0-1 0,0 0 0,0 1 0,0-1 0,0 0 0,0 1 0,-1-1 0,1 0 0,0 1 0,-2 1 0,-3 10 0,0-1 0,-2 1 0,1-1 0,-2-1 0,-14 19 0,14-21 0,1 0 0,0 1 0,1 0 0,0 1 0,1-1 0,0 1 0,0 0 0,-4 15 0,9-24 0,-1 0 0,1 1 0,0-1 0,0 0 0,0 1 0,0-1 0,0 0 0,0 1 0,0-1 0,1 0 0,-1 1 0,1-1 0,0 0 0,0 0 0,0 0 0,0 0 0,0 1 0,2 2 0,0-3 0,-1 1 0,0-1 0,1 0 0,-1 0 0,1 0 0,0 0 0,0-1 0,0 1 0,0-1 0,0 0 0,6 2 0,2 0 0,0-1 0,1-1 0,-1 0 0,0-1 0,0 0 0,21-2 0,-19-1 0,1 0 0,-1-1 0,0 0 0,1-1 0,-2-1 0,1 0 0,-1 0 0,0-1 0,0-1 0,-1 0 0,0 0 0,13-14 0,-19 16 0,1 1 0,-2-1 0,1-1 0,-1 1 0,1-1 0,-2 1 0,1-1 0,-1 0 0,0-1 0,2-9 0,-4 11 0,0 0 0,0 0 0,-1 0 0,0 1 0,0-1 0,0 0 0,-1 0 0,0 0 0,0 1 0,0-1 0,-1 0 0,0 1 0,0-1 0,0 1 0,-4-6 0,2 4 0,-1 0 0,0 0 0,-1 1 0,1 0 0,-1 0 0,0 0 0,-1 1 0,0-1 0,1 2 0,-2-1 0,1 1 0,0 0 0,-1 0 0,0 1 0,1 0 0,-1 1 0,-1-1 0,1 2 0,0-1 0,0 1 0,-1 0 0,1 1 0,-1 0 0,1 0 0,0 1 0,-1 0 0,-13 4 0,20-5-59,0 0 0,1 1-1,-1-1 1,0 1-1,0 0 1,0-1 0,1 1-1,-1 0 1,0 0 0,1 0-1,-1 1 1,1-1 0,-1 0-1,1 0 1,-1 1-1,1-1 1,0 1 0,0-1-1,0 1 1,0 0 0,0-1-1,-1 4 1,1 4-6767</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11.832"/>
    </inkml:context>
    <inkml:brush xml:id="br0">
      <inkml:brushProperty name="width" value="0.05" units="cm"/>
      <inkml:brushProperty name="height" value="0.05" units="cm"/>
    </inkml:brush>
  </inkml:definitions>
  <inkml:trace contextRef="#ctx0" brushRef="#br0">67 24 24575,'-2'-18'0,"2"18"0,0-1 0,-1 1 0,1 0 0,0 0 0,0-1 0,0 1 0,0 0 0,0-1 0,0 1 0,-1 0 0,1 0 0,0 0 0,0-1 0,0 1 0,-1 0 0,1 0 0,0 0 0,0-1 0,-1 1 0,1 0 0,0 0 0,-1 0 0,1 0 0,0 0 0,0 0 0,-1 0 0,1-1 0,-2 2 0,1 0 0,0 0 0,-1-1 0,1 1 0,0 0 0,0 0 0,0 0 0,0 0 0,0 0 0,0 1 0,0-1 0,0 0 0,0 0 0,1 1 0,-1-1 0,0 0 0,0 3 0,-7 19 0,0 1 0,2-1 0,0 1 0,2 0 0,1 1 0,-1 35 0,3-50 0,1 1 0,1-1 0,0 1 0,0-1 0,1 0 0,3 11 0,-5-19 0,1 0 0,-1 0 0,1 0 0,0 0 0,0 0 0,0 0 0,0 0 0,0 0 0,1 0 0,-1-1 0,0 1 0,1 0 0,-1-1 0,1 0 0,0 1 0,-1-1 0,1 0 0,0 0 0,0 0 0,0 0 0,0 0 0,0 0 0,0 0 0,0-1 0,0 1 0,0-1 0,0 1 0,0-1 0,1 0 0,-1 0 0,0 0 0,0 0 0,0 0 0,0-1 0,4 0 0,2-1 0,1-1 0,-1-1 0,0 1 0,0-1 0,-1-1 0,1 1 0,-1-1 0,0-1 0,0 1 0,-1-1 0,0 0 0,0-1 0,8-10 0,6-11 0,33-60 0,-51 85 0,23-43 0,-23 44 0,-1 3 0,-4 11 0,-6 16 0,-15 34-1365,13-32-5461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12.437"/>
    </inkml:context>
    <inkml:brush xml:id="br0">
      <inkml:brushProperty name="width" value="0.05" units="cm"/>
      <inkml:brushProperty name="height" value="0.05" units="cm"/>
    </inkml:brush>
  </inkml:definitions>
  <inkml:trace contextRef="#ctx0" brushRef="#br0">48 187 24575,'-2'-2'0,"-3"7"0,-2 11 0,5 0 0,2-14 0,0 1 0,0 0 0,0 0 0,-1 0 0,1-1 0,-1 1 0,0 0 0,0-1 0,0 1 0,0-1 0,-2 4 0,3-6 0,0 0 0,0 0 0,-1 0 0,1 0 0,0 0 0,0 0 0,-1 0 0,1 0 0,0 0 0,0 0 0,-1 0 0,1 0 0,0 0 0,-1 0 0,1 0 0,0 0 0,0 0 0,-1 0 0,1 0 0,0 0 0,0 0 0,-1 0 0,1 0 0,0 0 0,0-1 0,0 1 0,-1 0 0,1 0 0,0 0 0,0 0 0,0-1 0,0 1 0,-1 0 0,1 0 0,0-1 0,0 1 0,0 0 0,0 0 0,0 0 0,0-1 0,-1 1 0,1-1 0,-6-11 0,4 5 0,0-1 0,1 1 0,0-1 0,0 1 0,1-1 0,-1 0 0,2 1 0,-1-1 0,1 1 0,0-1 0,1 0 0,0 1 0,0 0 0,0-1 0,7-11 0,-5 11 0,0-1 0,1 1 0,0 1 0,0-1 0,1 1 0,0 0 0,0 0 0,1 0 0,0 1 0,0 0 0,0 0 0,15-7 0,-20 11 0,1 1 0,0 0 0,0 0 0,0 0 0,-1 0 0,1 0 0,0 1 0,0 0 0,0-1 0,0 1 0,0 0 0,0 0 0,0 1 0,0-1 0,0 1 0,0-1 0,0 1 0,0 0 0,0 0 0,0 0 0,-1 0 0,1 1 0,3 1 0,-4-1 0,-1-1 0,1 1 0,-1-1 0,1 1 0,-1 0 0,0-1 0,0 1 0,0 0 0,0 0 0,0 0 0,0 0 0,0 0 0,-1 0 0,1 0 0,-1 0 0,1 0 0,-1 0 0,0 0 0,0 0 0,0 0 0,0 0 0,0 0 0,0 0 0,-1 1 0,1-1 0,-1 0 0,1 0 0,-1 0 0,0 0 0,0 0 0,0-1 0,0 1 0,-2 3 0,0-1 0,-1 1 0,1-1 0,-1 0 0,0 0 0,0-1 0,-1 1 0,1-1 0,-6 4 0,5-4 0,0 0 0,0 1 0,1-1 0,0 1 0,-1 0 0,-5 8 0,9-11 0,1 1 0,0-1 0,-1 0 0,1 0 0,0 1 0,0-1 0,0 0 0,0 0 0,0 1 0,0-1 0,0 0 0,0 1 0,0-1 0,1 0 0,-1 0 0,0 1 0,1-1 0,-1 0 0,1 0 0,0 0 0,-1 0 0,1 0 0,0 0 0,0 0 0,-1 0 0,1 0 0,0 0 0,2 1 0,32 29 0,-29-27 0,19 15 0,-5-4 0,0 0 0,-1 0 0,-1 2 0,-1 1 0,0 0 0,20 29 0,-36-45 0,1 0 0,-1 0 0,0 0 0,0 0 0,0 0 0,0 0 0,0 0 0,-1 0 0,1 1 0,-1-1 0,1 0 0,-1 0 0,0 1 0,0-1 0,0 0 0,0 1 0,0-1 0,0 0 0,-1 1 0,1-1 0,-1 0 0,0 0 0,0 1 0,0-1 0,0 0 0,0 0 0,0 0 0,0 0 0,0 0 0,-1-1 0,1 1 0,-1 0 0,0 0 0,1-1 0,-5 3 0,1 0 0,-1-1 0,0 0 0,0 0 0,0 0 0,0-1 0,0 0 0,0 0 0,-1-1 0,1 1 0,-1-1 0,-11 0 0,-20-4-1365,4-3-5461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14.910"/>
    </inkml:context>
    <inkml:brush xml:id="br0">
      <inkml:brushProperty name="width" value="0.05" units="cm"/>
      <inkml:brushProperty name="height" value="0.05" units="cm"/>
    </inkml:brush>
  </inkml:definitions>
  <inkml:trace contextRef="#ctx0" brushRef="#br0">1 7383 24575,'0'-1'0,"0"1"0,0 0 0,0-1 0,0 1 0,0 0 0,0-1 0,0 1 0,0 0 0,0-1 0,0 1 0,0 0 0,0-1 0,0 1 0,0 0 0,0-1 0,0 1 0,0 0 0,0-1 0,0 1 0,0 0 0,0-1 0,1 1 0,-1 0 0,0 0 0,0-1 0,0 1 0,1 0 0,-1 0 0,0-1 0,0 1 0,1 0 0,-1 0 0,0-1 0,0 1 0,1 0 0,9 8 0,-3-1 0,6 6 0,1 0 0,0-1 0,1 0 0,1-2 0,0 0 0,0 0 0,1-1 0,0-2 0,0 1 0,1-2 0,0 0 0,0-1 0,28 3 0,-19-5 0,1-2 0,-1-1 0,1-1 0,0-1 0,-1-2 0,0-1 0,0 0 0,0-2 0,-1-2 0,0 0 0,0-2 0,36-20 0,0-4 0,-2-4 0,-1-1 0,-3-4 0,-1-2 0,85-92 0,-66 53 0,-4-4 0,111-185 0,57-202-373,-43-20 0,-88 172 303,-14-5-1,70-471 1,-90 306-877,57-342 810,68 15 166,-119 586-29,10 3 0,10 4 0,11 5 0,149-228 0,-179 332-220,97-112 0,-120 166 537,3 2 1,133-107-1,-176 157-428,28-15 0,-23 17-6358</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15.261"/>
    </inkml:context>
    <inkml:brush xml:id="br0">
      <inkml:brushProperty name="width" value="0.05" units="cm"/>
      <inkml:brushProperty name="height" value="0.05" units="cm"/>
    </inkml:brush>
  </inkml:definitions>
  <inkml:trace contextRef="#ctx0" brushRef="#br0">7 61 24575,'0'0'0,"0"0"0,0 0 0,0 0 0,-1 0 0,1 0 0,0 0 0,0 0 0,0 0 0,-1 0 0,1 0 0,0 0 0,0 0 0,-1 0 0,1 0 0,0 0 0,0 0 0,0 0 0,-1 0 0,1 0 0,0 0 0,0 0 0,0 0 0,-1-1 0,1 1 0,0 0 0,0 0 0,0 0 0,0 0 0,0 0 0,-1-1 0,1 1 0,0 0 0,0 0 0,0 0 0,0-1 0,0 1 0,0 0 0,0 0 0,0 0 0,0-1 0,-1 1 0,7-9 0,13-7 0,-12 12 0,1 0 0,0 0 0,-1 0 0,1 1 0,1 0 0,-1 1 0,0-1 0,1 2 0,-1-1 0,1 1 0,13 0 0,-10 2 0,-1 0 0,-1 1 0,1 0 0,0 1 0,0 0 0,-1 1 0,1 0 0,15 8 0,-7-1 0,0 0 0,-1 1 0,0 1 0,-1 1 0,0 0 0,-1 1 0,22 28 0,-31-34 0,0 0 0,-1 1 0,0 0 0,0 0 0,-1 0 0,-1 1 0,0 0 0,0 0 0,-1 0 0,0 0 0,-1 1 0,0-1 0,-1 1 0,0-1 0,-1 1 0,-1 11 0,-6 14-1365,-1-4-5461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15.885"/>
    </inkml:context>
    <inkml:brush xml:id="br0">
      <inkml:brushProperty name="width" value="0.05" units="cm"/>
      <inkml:brushProperty name="height" value="0.05" units="cm"/>
    </inkml:brush>
  </inkml:definitions>
  <inkml:trace contextRef="#ctx0" brushRef="#br0">22 1627 24575,'-1'0'0,"0"0"0,0 0 0,0 0 0,0 0 0,0 0 0,1 1 0,-1-1 0,0 0 0,0 1 0,0-1 0,0 0 0,1 1 0,-1-1 0,0 1 0,1-1 0,-1 1 0,0-1 0,1 1 0,-1 0 0,0-1 0,1 1 0,-1 0 0,1-1 0,-1 1 0,1 0 0,0 0 0,-1-1 0,1 1 0,0 0 0,-1 0 0,1 0 0,0 0 0,0-1 0,0 1 0,0 0 0,0 0 0,0 0 0,0 0 0,0 0 0,0 0 0,0-1 0,0 1 0,1 0 0,-1 0 0,0 0 0,1-1 0,-1 1 0,0 0 0,1 0 0,-1-1 0,1 1 0,-1 0 0,1 0 0,0-1 0,-1 1 0,2 0 0,2 2 0,1-1 0,-1 0 0,1 0 0,0 0 0,0 0 0,0-1 0,0 0 0,0 0 0,0 0 0,0-1 0,0 0 0,0 0 0,0 0 0,10-2 0,-2 1 0,-1-2 0,1 0 0,-1-1 0,22-8 0,-10 0 0,1-2 0,-2 0 0,0-1 0,0-1 0,24-24 0,-17 10 0,0-1 0,43-61 0,-12-2 0,79-164 0,-40 45 0,89-167 0,-160 331 0,2 1 0,2 2 0,3 1 0,1 2 0,58-53 0,-76 79 0,1 2 0,1 0 0,0 1 0,29-14 0,-40 23 0,0 0 0,1 1 0,0 1 0,-1 0 0,1 0 0,0 1 0,1 0 0,-1 1 0,0 0 0,0 1 0,22 2 0,-31-2-97,-1 1-1,1-1 1,0 1-1,0-1 1,-1 1-1,1 0 1,0-1-1,-1 1 1,1 0-1,0 0 1,-1 0-1,1 0 0,0 2 1,5 5-6729</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16.224"/>
    </inkml:context>
    <inkml:brush xml:id="br0">
      <inkml:brushProperty name="width" value="0.05" units="cm"/>
      <inkml:brushProperty name="height" value="0.05" units="cm"/>
    </inkml:brush>
  </inkml:definitions>
  <inkml:trace contextRef="#ctx0" brushRef="#br0">0 14 24575,'90'-7'0,"-62"4"0,0 0 0,0 2 0,0 1 0,29 4 0,-52-3 0,1 1 0,0-1 0,0 1 0,-1 0 0,1 0 0,-1 0 0,0 1 0,0 0 0,0 0 0,0 0 0,0 0 0,5 6 0,-7-6 0,0 1 0,-1-1 0,1 0 0,-1 1 0,0 0 0,0-1 0,0 1 0,-1 0 0,1 0 0,-1 0 0,0 0 0,0 0 0,0 0 0,-1 0 0,1 0 0,-1 0 0,0 1 0,-1 4 0,0 5 0,-2 1 0,0-1 0,-1 1 0,0-1 0,-9 20 0,-38 67 0,-2 4 0,38-67-1365,3-4-5461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1:36.493"/>
    </inkml:context>
    <inkml:brush xml:id="br0">
      <inkml:brushProperty name="width" value="0.05" units="cm"/>
      <inkml:brushProperty name="height" value="0.05" units="cm"/>
    </inkml:brush>
  </inkml:definitions>
  <inkml:trace contextRef="#ctx0" brushRef="#br0">0 0 24575,'3'0'0,"-1"0"0,1 0 0,-1 0 0,1 1 0,-1-1 0,1 1 0,-1-1 0,0 1 0,1 0 0,-1 0 0,0 0 0,1 0 0,-1 1 0,0-1 0,3 3 0,-1 0 0,-1 0 0,0 0 0,0 0 0,0 0 0,-1 0 0,0 0 0,3 8 0,21 52-170,-4 2-1,-2 0 0,-3 2 1,-3 0-1,-3 0 0,-3 1 1,-2 101-1,-6-139-6655</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16.799"/>
    </inkml:context>
    <inkml:brush xml:id="br0">
      <inkml:brushProperty name="width" value="0.05" units="cm"/>
      <inkml:brushProperty name="height" value="0.05" units="cm"/>
    </inkml:brush>
  </inkml:definitions>
  <inkml:trace contextRef="#ctx0" brushRef="#br0">18 0 24575,'-2'2'0,"1"0"0,-1 0 0,1 1 0,0-1 0,-1 0 0,1 1 0,0-1 0,0 0 0,1 1 0,-1-1 0,0 1 0,0 4 0,-1 35 0,2-29 0,0 2 0,0 0 0,1 0 0,1 0 0,1 0 0,0-1 0,1 1 0,0-1 0,12 27 0,-6-23 0,0 0 0,1-1 0,0 0 0,1-1 0,1 0 0,17 15 0,-9-12 0,0-1 0,1 0 0,1-2 0,1-1 0,0-1 0,1-1 0,0-1 0,1-1 0,49 14 0,-45-19 0,0-1 0,1-1 0,-1-2 0,1-1 0,0-1 0,-1-2 0,1-1 0,-1-1 0,0-2 0,0-1 0,54-21 0,2-8 0,-3-4 0,126-81 0,-172 99 0,1 1 0,48-20 0,-70 35 0,1 1 0,0 0 0,0 1 0,0 1 0,0 0 0,0 2 0,1 0 0,23 2 0,14 6 0,1 3 0,-1 3 0,59 21 0,-40-12 0,-47-14 0,6 1 0,62 26 0,-84-27 342,-11-8-376,0 1 1,0-1-1,0 0 1,0 0-1,0 0 1,0 1-1,0-1 1,0 0-1,0 0 1,0 0-1,1 1 1,-1-1 0,-1 0-1,1 0 1,0 0-1,0 1 1,0-1-1,0 0 1,0 0-1,0 0 1,0 1-1,0-1 1,0 0-1,0 0 1,0 0 0,0 1-1,-1-1 1,1 0-1,0 0 1,0 0-1,0 0 1,0 1-1,-1-1 1,1 0-1,0 0 1,0 0-1,0 0 1,0 0-1,-1 0 1,1 0 0,0 0-1,0 0 1,0 1-1,-1-1 1,1 0-1,0 0 1,0 0-1,-1 0 1,1 0-1,0 0 1,-10 2-6793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17.169"/>
    </inkml:context>
    <inkml:brush xml:id="br0">
      <inkml:brushProperty name="width" value="0.05" units="cm"/>
      <inkml:brushProperty name="height" value="0.05" units="cm"/>
    </inkml:brush>
  </inkml:definitions>
  <inkml:trace contextRef="#ctx0" brushRef="#br0">0 0 24575,'2'1'0,"-1"-1"0,0 0 0,1 1 0,-1-1 0,1 1 0,-1-1 0,0 1 0,0 0 0,1 0 0,-1-1 0,0 1 0,0 0 0,0 0 0,0 0 0,0 0 0,0 0 0,1 2 0,16 25 0,-13-21 0,27 42 0,-18-31 0,-1 2 0,-1 0 0,19 40 0,-29-54 0,0 0 0,-1 0 0,1 0 0,-1 0 0,0 0 0,0 0 0,-1 0 0,0 0 0,0 0 0,0 0 0,-1 0 0,0 0 0,0 0 0,0 0 0,-1 0 0,0 0 0,0 0 0,0-1 0,-6 10 0,1-5-195,0 0 0,-1-1 0,0 0 0,-1 0 0,0-1 0,-13 9 0,-19 12-6631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21.409"/>
    </inkml:context>
    <inkml:brush xml:id="br0">
      <inkml:brushProperty name="width" value="0.05" units="cm"/>
      <inkml:brushProperty name="height" value="0.05" units="cm"/>
    </inkml:brush>
  </inkml:definitions>
  <inkml:trace contextRef="#ctx0" brushRef="#br0">0 152 24575,'35'-15'0,"1"2"0,1 2 0,0 1 0,70-9 0,-69 13 0,398-48 0,-278 37 0,-116 11 0,-36 5 0,-26 5 0,-28 3 0,-99 19 0,117-19 0,1 1 0,-53 23 0,74-27 0,0 0 0,1 0 0,0 1 0,0 0 0,1 1 0,-1 0 0,1 0 0,0 0 0,1 1 0,-1 0 0,1 0 0,1 0 0,-1 0 0,1 1 0,1 0 0,-1 0 0,1 0 0,1 0 0,-1 0 0,-1 17 0,0 9 0,1 1 0,2-1 0,6 64 0,-4-91 0,36 316-1365,-32-289-5461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21.799"/>
    </inkml:context>
    <inkml:brush xml:id="br0">
      <inkml:brushProperty name="width" value="0.05" units="cm"/>
      <inkml:brushProperty name="height" value="0.05" units="cm"/>
    </inkml:brush>
  </inkml:definitions>
  <inkml:trace contextRef="#ctx0" brushRef="#br0">73 153 24575,'29'1'0,"96"-2"0,-102 0 0,-1-1 0,1-1 0,42-11 0,-61 13 0,-1 0 0,0-1 0,1 1 0,-1-1 0,0 0 0,0 0 0,0 0 0,0 0 0,0 0 0,3-5 0,-5 6 0,0 0 0,-1 0 0,1 0 0,0 0 0,-1 0 0,0 0 0,1-1 0,-1 1 0,1 0 0,-1 0 0,0-1 0,0 1 0,0 0 0,0 0 0,0-1 0,0 1 0,0 0 0,0 0 0,0-1 0,-1 1 0,1 0 0,-1 0 0,1 0 0,-1 0 0,1-1 0,-1 1 0,1 0 0,-1 0 0,0 0 0,0 0 0,1 0 0,-1 0 0,-2-1 0,-3-4 0,0 1 0,-1-1 0,0 1 0,0 1 0,-1-1 0,1 1 0,-1 0 0,0 1 0,0 0 0,-13-3 0,-1 1 0,1 0 0,-44-2 0,56 7 0,-1 0 0,1 0 0,-1 1 0,1 0 0,-1 0 0,1 1 0,-1 0 0,1 1 0,0 0 0,0 1 0,-12 6 0,16-7 0,1 0 0,-1 1 0,0 0 0,1 0 0,0 0 0,0 0 0,0 1 0,0-1 0,1 1 0,-1 0 0,1 0 0,1 0 0,-1 1 0,1-1 0,0 1 0,0-1 0,0 1 0,1 0 0,-1 9 0,1-5-49,0-1 1,1 0-1,0 1 0,0-1 0,2 0 1,-1 1-1,1-1 0,0 0 0,1 0 1,0 0-1,0-1 0,1 1 0,0-1 1,0 1-1,1-1 0,0-1 0,1 1 1,0-1-1,0 0 0,0 0 0,1 0 1,0-1-1,1 0 0,-1-1 0,1 0 0,0 0 1,13 6-1,16 2-6777</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22.220"/>
    </inkml:context>
    <inkml:brush xml:id="br0">
      <inkml:brushProperty name="width" value="0.05" units="cm"/>
      <inkml:brushProperty name="height" value="0.05" units="cm"/>
    </inkml:brush>
  </inkml:definitions>
  <inkml:trace contextRef="#ctx0" brushRef="#br0">358 111 24575,'0'0'0,"0"-1"0,-1 0 0,1 0 0,-1 0 0,1 0 0,-1 0 0,1 1 0,-1-1 0,1 0 0,-1 0 0,0 1 0,1-1 0,-1 0 0,0 1 0,0-1 0,0 1 0,1-1 0,-1 1 0,-1-1 0,-22-10 0,17 8 0,-155-75 0,159 77 0,1 0 0,-1 0 0,1 1 0,0-1 0,-1 1 0,1-1 0,-1 1 0,1 0 0,-1 0 0,1 0 0,-1 1 0,1-1 0,0 1 0,-1-1 0,1 1 0,-1 0 0,1 0 0,0 0 0,0 0 0,-1 0 0,1 0 0,0 0 0,0 1 0,0-1 0,0 1 0,1 0 0,-1 0 0,0-1 0,1 1 0,-3 4 0,-4 6 0,0 0 0,1 1 0,0 0 0,-4 15 0,7-21 0,-5 15 0,-11 39 0,18-53 0,1 0 0,-1-1 0,1 1 0,1 0 0,0 0 0,0 0 0,0 0 0,4 16 0,-4-22 0,1 0 0,0 0 0,-1 0 0,1 1 0,0-1 0,1 0 0,-1-1 0,0 1 0,0 0 0,1 0 0,-1 0 0,1-1 0,0 1 0,-1-1 0,1 1 0,0-1 0,0 0 0,0 1 0,0-1 0,0 0 0,0 0 0,0-1 0,0 1 0,1 0 0,-1-1 0,0 1 0,0-1 0,1 0 0,-1 0 0,0 0 0,1 0 0,-1 0 0,0 0 0,0-1 0,1 1 0,1-1 0,4-1 0,0 0 0,0-1 0,0 1 0,0-2 0,-1 1 0,0-1 0,0 0 0,13-9 0,19-25 0,-30 28 0,0 1 0,0 0 0,22-16 0,-30 25 0,0-1 0,0 1 0,0-1 0,0 1 0,0 0 0,0-1 0,-1 1 0,1 0 0,0-1 0,0 1 0,0 0 0,0 0 0,0 0 0,0 0 0,0 0 0,0 0 0,0 0 0,0 0 0,0 1 0,0-1 0,0 0 0,0 1 0,1-1 0,0 1 0,-1 1 0,1-1 0,-1 0 0,1 0 0,-1 1 0,1-1 0,-1 1 0,0 0 0,0-1 0,0 1 0,1 1 0,3 7 0,-1 0 0,-1 0 0,5 16 0,-7-20 0,2 7 105,15 44-1575,-9-37-5356</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22.748"/>
    </inkml:context>
    <inkml:brush xml:id="br0">
      <inkml:brushProperty name="width" value="0.05" units="cm"/>
      <inkml:brushProperty name="height" value="0.05" units="cm"/>
    </inkml:brush>
  </inkml:definitions>
  <inkml:trace contextRef="#ctx0" brushRef="#br0">0 81 24575,'0'-35'0,"0"32"0,0 4 0,0 19 0,10 87 0,-2-31 0,-7-85 0,0 0 0,0 0 0,1-1 0,0 1 0,0 1 0,1-1 0,1 0 0,-1 1 0,1-1 0,1 1 0,-1 0 0,2 1 0,6-10 0,-4 7 0,0 0 0,1 0 0,0 1 0,0 0 0,1 1 0,0 0 0,1 1 0,-1 0 0,21-10 0,-27 16 0,-1-1 0,1 1 0,0 0 0,0 0 0,0 0 0,0 0 0,-1 1 0,1-1 0,0 1 0,0 0 0,0 1 0,0-1 0,0 1 0,0-1 0,6 3 0,-7-1 0,0-1 0,-1 1 0,1-1 0,-1 1 0,0 0 0,1 0 0,-1 0 0,0 0 0,0 0 0,0 1 0,-1-1 0,1 1 0,0-1 0,-1 1 0,0-1 0,0 1 0,1 0 0,-2 0 0,1 0 0,0-1 0,0 5 0,1 4 0,-1 0 0,0 0 0,0 0 0,-2 14 0,1-21 0,0 1 0,-1 0 0,0-1 0,0 1 0,0-1 0,-1 1 0,1-1 0,-1 1 0,0-1 0,0 0 0,0 0 0,-5 5 0,24-47 0,-7 22 0,44-67 0,-49 76 0,1 0 0,0 1 0,0-1 0,1 1 0,-1 1 0,1-1 0,1 1 0,13-8 0,-19 12 0,-1 1 0,1-1 0,-1 0 0,1 1 0,0 0 0,-1-1 0,1 1 0,0 0 0,-1-1 0,1 1 0,0 0 0,-1 0 0,1 1 0,0-1 0,-1 0 0,1 0 0,0 1 0,-1-1 0,1 1 0,-1-1 0,1 1 0,-1 0 0,1 0 0,-1 0 0,1 0 0,-1 0 0,0 0 0,1 0 0,-1 0 0,0 0 0,0 1 0,0-1 0,0 0 0,0 1 0,0-1 0,0 1 0,-1-1 0,1 1 0,0-1 0,0 3 0,1 4 0,1-1 0,-1 1 0,0 0 0,-1 0 0,0 1 0,0-1 0,-1 9 0,-3 21-530,-9 46 0,11-79 225,-6 34-6521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23.103"/>
    </inkml:context>
    <inkml:brush xml:id="br0">
      <inkml:brushProperty name="width" value="0.05" units="cm"/>
      <inkml:brushProperty name="height" value="0.05" units="cm"/>
    </inkml:brush>
  </inkml:definitions>
  <inkml:trace contextRef="#ctx0" brushRef="#br0">172 1 24575,'-3'3'0,"-4"3"0,-3 2 0,-4 1 0,-1 3 0,-2 2 0,2 5 0,1 1 0,0 4 0,0 3 0,1 3 0,1 2 0,-1 2 0,2-6-8191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24.406"/>
    </inkml:context>
    <inkml:brush xml:id="br0">
      <inkml:brushProperty name="width" value="0.05" units="cm"/>
      <inkml:brushProperty name="height" value="0.05" units="cm"/>
    </inkml:brush>
  </inkml:definitions>
  <inkml:trace contextRef="#ctx0" brushRef="#br0">358 217 24575,'3'-5'0,"0"0"0,-1 0 0,1 0 0,-1 0 0,0-1 0,-1 1 0,1-1 0,-1 1 0,0-1 0,0-7 0,2-2 0,-2 6 0,1 0 0,-2 0 0,1 0 0,-1 0 0,0 0 0,-1 0 0,-2-12 0,2 19 0,0-1 0,1 0 0,-1 1 0,0-1 0,0 1 0,0 0 0,0-1 0,-1 1 0,1 0 0,-1 0 0,1-1 0,-1 1 0,0 0 0,0 1 0,0-1 0,0 0 0,0 0 0,0 1 0,0 0 0,-1-1 0,1 1 0,0 0 0,-1 0 0,1 0 0,-1 0 0,1 1 0,-1-1 0,0 0 0,-4 1 0,1 0 0,-1 1 0,0-1 0,0 2 0,0-1 0,1 1 0,-1 0 0,0 0 0,1 1 0,0-1 0,0 1 0,0 1 0,0 0 0,-10 7 0,-1 3 0,-1 2 0,-26 30 0,27-26 0,1 2 0,1 0 0,0 0 0,2 2 0,0-1 0,2 2 0,1 0 0,-13 47 0,19-56 0,2-1 0,-1 1 0,2 0 0,0 0 0,1-1 0,1 1 0,2 17 0,-1-22 0,1 0 0,0 0 0,0-1 0,1 0 0,0 1 0,1-1 0,0-1 0,1 1 0,0-1 0,0 0 0,9 8 0,-7-8 0,1-2 0,1 1 0,-1-1 0,1-1 0,0 1 0,1-2 0,-1 0 0,1 0 0,0-1 0,1 0 0,-1 0 0,1-2 0,-1 1 0,1-2 0,0 1 0,0-2 0,0 1 0,13-3 0,-13 1 0,-1 0 0,1-1 0,-1 0 0,1-1 0,-1-1 0,0 0 0,0 0 0,13-8 0,-17 8 0,0 0 0,0-1 0,-1 0 0,1-1 0,-1 1 0,0-1 0,-1 0 0,1-1 0,-1 1 0,-1-1 0,1 0 0,3-9 0,0 0-678,-2-1-1,0 0 1,-1 0 0,3-22-1,-6 28 302,-1 1 0,0-1 1,-1 0-1,0 1 0,0-1 0,-1 0 0,-1 0 0,-3-13 0,5 23 417,0 0-1,0 0 0,0 0 0,-1 0 1,1 0-1,0 0 0,-1 0 0,1 0 1,-1 0-1,1 0 0,-1 0 0,1 0 1,-1 0-1,0 0 0,1 0 0,-1 0 1,0 1-1,0-1 0,1 0 0,-1 1 1,0-1-1,0 0 0,0 1 0,0-1 1,0 1-1,-1-1 0,1 1 84,-1 1 0,1-1-1,0 1 1,0-1 0,0 1 0,0 0-1,0-1 1,0 1 0,0 0 0,0 0-1,0 0 1,1 0 0,-1 0 0,0 0-1,0 0 1,1 0 0,-1 0 0,0 2-1,-5 9 1009,0 1 0,-7 21-1,3-4-1130,-10 33 0,18-56 0,1-1 0,0 1 0,0 0 0,1 0 0,-1 0 0,2-1 0,0 8 0,-1-13 12,0 1 1,0 0-1,1-1 0,-1 1 0,1-1 0,-1 0 1,1 1-1,0-1 0,0 1 0,-1-1 0,1 0 1,0 1-1,0-1 0,0 0 0,0 0 0,1 0 0,-1 0 1,0 0-1,0 0 0,1 0 0,-1 0 0,0-1 1,1 1-1,-1 0 0,1-1 0,-1 1 0,3-1 1,1 1-257,0 0 0,1-1 0,-1 0 0,0 0 1,1 0-1,7-2 0,9-2-6582</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25.643"/>
    </inkml:context>
    <inkml:brush xml:id="br0">
      <inkml:brushProperty name="width" value="0.05" units="cm"/>
      <inkml:brushProperty name="height" value="0.05" units="cm"/>
    </inkml:brush>
  </inkml:definitions>
  <inkml:trace contextRef="#ctx0" brushRef="#br0">171 277 24575,'-4'-2'0,"-1"0"0,1 0 0,-1 0 0,0 1 0,0-1 0,1 1 0,-1 0 0,0 0 0,0 1 0,0 0 0,-9 0 0,0 0 0,9-1 0,-1 0 0,0 1 0,0 0 0,0 0 0,0 1 0,1-1 0,-1 1 0,0 1 0,1-1 0,-1 1 0,1 0 0,-11 5 0,16-7 0,-1 1 0,1-1 0,-1 0 0,1 0 0,-1 1 0,1-1 0,0 0 0,-1 1 0,1-1 0,0 1 0,-1-1 0,1 0 0,0 1 0,0-1 0,-1 1 0,1-1 0,0 1 0,0-1 0,0 1 0,0-1 0,-1 1 0,1-1 0,0 1 0,0-1 0,0 1 0,0-1 0,0 1 0,0-1 0,0 1 0,1-1 0,-1 1 0,0-1 0,0 1 0,0-1 0,0 1 0,1-1 0,-1 0 0,0 1 0,0-1 0,1 1 0,-1-1 0,0 1 0,1-1 0,-1 0 0,0 1 0,1-1 0,-1 0 0,1 1 0,-1-1 0,1 0 0,-1 0 0,0 0 0,1 1 0,-1-1 0,1 0 0,-1 0 0,1 0 0,0 0 0,30 11 0,5-5 0,0-1 0,48 1 0,-26-3 0,-56-3 0,-1 0 0,0 0 0,0 0 0,0 1 0,0-1 0,1 0 0,-1 1 0,0-1 0,0 1 0,0-1 0,0 1 0,0-1 0,0 1 0,0 0 0,0 0 0,0-1 0,0 1 0,-1 0 0,1 0 0,0 0 0,0 0 0,-1 0 0,1 0 0,-1 0 0,1 0 0,-1 0 0,1 0 0,-1 1 0,1-1 0,-1 0 0,0 0 0,0 0 0,0 3 0,1 3 0,-2 1 0,1 0 0,-1 0 0,-2 11 0,-1 3 0,4-16 0,0 1 0,0-1 0,1 1 0,-1-1 0,1 1 0,1-1 0,-1 0 0,1 0 0,0 0 0,1 0 0,-1 0 0,1 0 0,7 10 0,-8-14 0,0 1 0,-1-1 0,1 0 0,0 0 0,1 0 0,-1-1 0,0 1 0,1 0 0,-1-1 0,0 0 0,1 1 0,0-1 0,-1 0 0,1 0 0,0-1 0,-1 1 0,1 0 0,0-1 0,0 0 0,0 1 0,0-1 0,-1-1 0,1 1 0,0 0 0,0 0 0,0-1 0,-1 0 0,1 0 0,0 1 0,-1-2 0,1 1 0,0 0 0,3-3 0,10-7 0,0 0 0,-1-2 0,0 0 0,-1-1 0,0 0 0,17-25 0,-21 28 0,13-25 0,-22 34 0,0-1 0,1 1 0,-1-1 0,0 0 0,0 0 0,0 1 0,-1-1 0,1 0 0,-1 0 0,0 0 0,1 1 0,-2-5 0,1 7 0,0 0 0,0 0 0,0 0 0,0 0 0,0-1 0,0 1 0,0 0 0,0 0 0,0 0 0,0 0 0,0-1 0,0 1 0,0 0 0,0 0 0,0 0 0,0 0 0,0-1 0,-1 1 0,1 0 0,0 0 0,0 0 0,0 0 0,0 0 0,0 0 0,-1-1 0,1 1 0,0 0 0,0 0 0,0 0 0,0 0 0,-1 0 0,1 0 0,0 0 0,0 0 0,0 0 0,0 0 0,-1 0 0,1 0 0,-7 6 0,-2 11 0,4-5 0,2 0 0,0 1 0,0-1 0,1 1 0,1-1 0,0 1 0,1 23 0,1-28 0,0-1 0,0 1 0,0-1 0,1 0 0,0 0 0,1 0 0,0 0 0,0 0 0,0 0 0,1-1 0,0 1 0,0-1 0,1 0 0,9 10 0,-13-15 0,1 1 0,-1-1 0,1 1 0,0-1 0,0 0 0,-1 1 0,1-1 0,0 0 0,0 0 0,0 0 0,0-1 0,0 1 0,0 0 0,1-1 0,-1 1 0,0-1 0,0 0 0,0 0 0,1 0 0,3 0 0,-4-1 0,1 0 0,0 0 0,0 0 0,-1-1 0,1 1 0,-1-1 0,1 1 0,-1-1 0,0 0 0,1 0 0,-1 0 0,0 0 0,2-4 0,5-7 0,0 0 0,-2-1 0,0 0 0,9-23 0,-10 19 0,-1-1 0,-1 0 0,3-22 0,5-24 0,-12 74 0,1 0 0,0 0 0,5 18 0,2 13 0,-8-36 0,1-1 0,-1 0 0,1 1 0,0-1 0,0 0 0,0 1 0,0-1 0,1 0 0,-1 0 0,4 5 0,-3-7 0,-1 1 0,1-1 0,0 1 0,0-1 0,-1 0 0,1 0 0,0 0 0,0 0 0,0 0 0,0 0 0,1-1 0,-1 1 0,0 0 0,0-1 0,0 0 0,0 0 0,4 1 0,3 0 0,0 0 0,0 1 0,0 0 0,11 5 0,-10-4 0,-1 0 0,1 0 0,10 1 0,-15-4 0,-1 0 0,1-1 0,0 0 0,-1 1 0,1-1 0,-1-1 0,1 1 0,-1-1 0,0 0 0,1 0 0,-1 0 0,0 0 0,0-1 0,-1 1 0,1-1 0,5-5 0,3-3 0,0-1 0,-1-1 0,12-17 0,-13 16 0,-1-2 0,-1 1 0,0-1 0,-1 0 0,-1-1 0,0 0 0,-1 0 0,-1 0 0,-1 0 0,0-1 0,-1 0 0,-1 1 0,-1-1 0,-1 0 0,0 1 0,-1-1 0,-1 1 0,0-1 0,-2 1 0,-10-28 0,14 42 0,-1 0 0,1 0 0,-1 0 0,1 1 0,-1-1 0,0 1 0,0 0 0,0-1 0,-3-1 0,5 3 0,-1 1 0,1 0 0,0 0 0,-1-1 0,1 1 0,-1 0 0,1 0 0,0 0 0,-1 0 0,1-1 0,-1 1 0,1 0 0,-1 0 0,1 0 0,-1 0 0,1 0 0,-1 0 0,1 0 0,0 0 0,-1 1 0,1-1 0,-1 0 0,1 0 0,-1 0 0,0 1 0,0 0 0,0 0 0,0 0 0,0-1 0,1 1 0,-1 0 0,0 0 0,1 0 0,-1 0 0,0 0 0,1 0 0,-1 1 0,0 1 0,-3 13 0,0 0 0,0 0 0,1 0 0,0 23 0,2 69 0,1-93 0,2 30-455,2 0 0,17 78 0,-12-85-6371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26.421"/>
    </inkml:context>
    <inkml:brush xml:id="br0">
      <inkml:brushProperty name="width" value="0.05" units="cm"/>
      <inkml:brushProperty name="height" value="0.05" units="cm"/>
    </inkml:brush>
  </inkml:definitions>
  <inkml:trace contextRef="#ctx0" brushRef="#br0">1 107 24575,'0'-3'0,"0"-1"0,0 1 0,0 0 0,1 0 0,-1 0 0,1 0 0,0-1 0,0 1 0,0 0 0,0 0 0,1 1 0,-1-1 0,1 0 0,-1 0 0,1 1 0,0-1 0,0 1 0,1-1 0,-1 1 0,0 0 0,1 0 0,-1 0 0,1 0 0,0 0 0,-1 1 0,1-1 0,6-1 0,5-2 0,0 2 0,1 0 0,-1 1 0,0 0 0,16 0 0,10-1 0,-35 2 0,7 0 0,1-1 0,-1 2 0,25 1 0,-35-1 0,0 0 0,0 1 0,1-1 0,-1 1 0,0 0 0,0 0 0,0-1 0,0 2 0,0-1 0,0 0 0,0 0 0,3 3 0,-4-3 0,0 0 0,-1 0 0,1 0 0,0 0 0,-1 0 0,1 1 0,0-1 0,-1 0 0,0 1 0,1-1 0,-1 0 0,0 1 0,1-1 0,-1 0 0,0 1 0,0-1 0,0 1 0,0-1 0,-1 0 0,1 1 0,0-1 0,-1 2 0,-1 3 0,0-1 0,-1 1 0,0-1 0,1 0 0,-2 0 0,1 0 0,-1 0 0,1-1 0,-10 9 0,8-8 0,0 0 0,1 0 0,0 1 0,-1-1 0,2 1 0,-5 8 0,7-13 0,1 0 0,-1 0 0,1 0 0,-1 0 0,1 0 0,0 0 0,-1 0 0,1 0 0,0 0 0,0 0 0,0 0 0,-1 1 0,1-1 0,0 0 0,1 0 0,-1 0 0,0 0 0,0 0 0,0 1 0,1-1 0,-1 0 0,1 0 0,-1 0 0,1 0 0,-1 0 0,1 0 0,-1 0 0,1 0 0,0 0 0,-1-1 0,1 1 0,0 0 0,0 0 0,0-1 0,0 1 0,0 0 0,0-1 0,0 1 0,0-1 0,0 1 0,0-1 0,0 1 0,0-1 0,2 1 0,3 0 0,0-1 0,-1 1 0,1-1 0,-1 0 0,1 0 0,0 0 0,-1-1 0,6-1 0,3-2 0,-1 0 0,0 0 0,0-1 0,0-1 0,0 0 0,-1-1 0,0 0 0,-1-1 0,1-1 0,-1 1 0,-1-2 0,0 1 0,0-1 0,-1-1 0,0 0 0,-1 0 0,0-1 0,10-22 0,-13 15 0,-8 15 0,-6 10 0,4 0 0,0-1 0,1 1 0,0 0 0,0 0 0,-5 9 0,7-12 0,1 0 0,0 1 0,-1-1 0,1 0 0,0 1 0,1-1 0,-1 0 0,0 1 0,1-1 0,0 1 0,0-1 0,0 1 0,1 4 0,-1-7 0,0 0 0,0-1 0,0 1 0,1 0 0,-1 0 0,0-1 0,0 1 0,1 0 0,-1-1 0,0 1 0,1 0 0,-1-1 0,1 1 0,-1 0 0,1-1 0,-1 1 0,1-1 0,-1 1 0,1-1 0,0 1 0,-1-1 0,1 0 0,0 1 0,-1-1 0,1 0 0,0 1 0,0-1 0,-1 0 0,2 0 0,0 0 0,-1 0 0,1 0 0,0 0 0,-1-1 0,1 1 0,0-1 0,-1 1 0,1-1 0,-1 0 0,1 0 0,-1 0 0,3-1 0,3-3 0,0-1 0,-1 1 0,0-2 0,7-6 0,-12 11 0,1 0 0,0 0 0,0 0 0,0 0 0,0 0 0,0 0 0,0 1 0,1-1 0,4-2 0,-7 4 0,1 0 0,0 0 0,0 0 0,0 0 0,-1 0 0,1 0 0,0 0 0,0 0 0,0 0 0,-1 0 0,1 0 0,0 1 0,0-1 0,0 0 0,-1 1 0,1-1 0,0 0 0,-1 1 0,1-1 0,0 1 0,-1-1 0,1 1 0,0-1 0,-1 1 0,1 0 0,-1-1 0,1 1 0,-1 0 0,0-1 0,1 1 0,-1 0 0,0 0 0,1-1 0,-1 1 0,0 0 0,0 0 0,0 0 0,1-1 0,-1 2 0,5 22 0,-1 0 0,-1 1 0,-1-1 0,-1 0 0,-3 30 0,1-4 0,-5 268 0,1-234 0,-30 146 0,18-167 0,15-58 0,0-1 0,0 1 0,0-1 0,0 0 0,-1 0 0,0 0 0,0 0 0,0 0 0,0-1 0,0 1 0,-5 2 0,7-5 0,0 0 0,0-1 0,-1 1 0,1 0 0,0-1 0,-1 0 0,1 1 0,0-1 0,0 1 0,-1-1 0,1 0 0,-1 0 0,1 0 0,0 0 0,-1 0 0,1 0 0,0 0 0,-1-1 0,1 1 0,0 0 0,-1-1 0,1 1 0,0-1 0,0 1 0,-1-1 0,1 0 0,0 1 0,0-1 0,0 0 0,0 0 0,0 0 0,0 0 0,0 0 0,0 0 0,0 0 0,1 0 0,-1 0 0,-1-3 0,-2-3 0,0 0 0,0 0 0,1-1 0,0 1 0,-3-12 0,0-6 0,2-1 0,0 0 0,2 0 0,1 0 0,1 0 0,1 0 0,5-28 0,2 2 0,3 1 0,27-76 0,-25 90 0,2 1 0,35-62 0,-40 82 0,0 0 0,2 1 0,-1 0 0,2 1 0,0 0 0,0 1 0,29-21 0,-36 30 49,-1 1 0,0 0 0,1 0-1,0 1 1,-1-1 0,10-1 0,-12 3-156,0 1 0,0-1 1,0 1-1,0 0 0,-1 0 1,1 0-1,0 0 0,0 1 1,0-1-1,0 1 0,0 0 1,-1-1-1,1 1 0,0 1 1,3 1-1,12 10-6719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1:36.835"/>
    </inkml:context>
    <inkml:brush xml:id="br0">
      <inkml:brushProperty name="width" value="0.05" units="cm"/>
      <inkml:brushProperty name="height" value="0.05" units="cm"/>
    </inkml:brush>
  </inkml:definitions>
  <inkml:trace contextRef="#ctx0" brushRef="#br0">71 281 24575,'-26'-44'0,"19"35"0,1 0 0,0-1 0,1 0 0,0 0 0,1 0 0,0 0 0,-3-12 0,7 19 0,0 1 0,-1-1 0,1 0 0,0 0 0,0 0 0,1 0 0,-1 0 0,1 1 0,-1-1 0,1 0 0,0 0 0,0 1 0,0-1 0,0 0 0,1 1 0,1-4 0,1 2 0,-1 0 0,1 0 0,0 0 0,-1 1 0,2-1 0,-1 1 0,0 0 0,7-3 0,7-2 0,-1 1 0,1 0 0,35-7 0,-15 5 0,0 3 0,0 1 0,0 1 0,1 2 0,-1 2 0,0 2 0,54 8 0,-73-6 0,-1 1 0,1 0 0,-1 1 0,0 1 0,0 1 0,-1 1 0,20 12 0,-26-13 0,0 1 0,0 0 0,-1 0 0,0 1 0,-1 0 0,0 1 0,0 0 0,-1 1 0,-1-1 0,12 26 0,-14-26 0,0 1 0,-1 1 0,-1-1 0,0 1 0,0-1 0,-2 1 0,1 0 0,-2 0 0,1 0 0,-2 0 0,0 0 0,0 0 0,-1-1 0,-1 1 0,0-1 0,-8 21 0,5-19 0,-1 0 0,0-1 0,-1 0 0,-1 0 0,0-1 0,0 0 0,-1-1 0,-1 0 0,0-1 0,0 0 0,-1 0 0,0-1 0,-27 14 0,18-13 0,0-1 0,-1 0 0,0-2 0,-1-1 0,1-1 0,-1 0 0,0-2 0,-1-1 0,1 0 0,0-2 0,0-1 0,-1-1 0,-44-9 0,59 9-170,0-1-1,1 0 0,-1-1 1,1 0-1,0 0 0,0-1 1,-13-10-1,-5-9-6655</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28.792"/>
    </inkml:context>
    <inkml:brush xml:id="br0">
      <inkml:brushProperty name="width" value="0.05" units="cm"/>
      <inkml:brushProperty name="height" value="0.05" units="cm"/>
    </inkml:brush>
  </inkml:definitions>
  <inkml:trace contextRef="#ctx0" brushRef="#br0">268 154 24575,'0'0'0,"0"-1"0,-1 0 0,1 0 0,-1 1 0,1-1 0,-1 0 0,1 1 0,-1-1 0,1 1 0,-1-1 0,0 0 0,1 1 0,-1 0 0,0-1 0,1 1 0,-1-1 0,0 1 0,0 0 0,1-1 0,-1 1 0,0 0 0,0 0 0,0 0 0,1 0 0,-1-1 0,-1 1 0,-24-2 0,19 2 0,-1 1 0,1 0 0,0 1 0,0 0 0,0 0 0,0 0 0,1 1 0,-1 0 0,1 0 0,-1 0 0,1 1 0,-10 8 0,1 0 0,2 0 0,0 0 0,-23 29 0,29-33 0,1 1 0,0 0 0,0 1 0,1-1 0,0 1 0,-5 14 0,10-22 0,-1 1 0,0-1 0,1 1 0,-1 0 0,1-1 0,0 1 0,-1 0 0,1 0 0,1-1 0,-1 1 0,0 0 0,1-1 0,-1 1 0,1 0 0,0-1 0,0 1 0,0-1 0,0 1 0,0-1 0,1 0 0,-1 1 0,1-1 0,-1 0 0,1 0 0,0 0 0,0 0 0,0 0 0,0-1 0,0 1 0,5 2 0,-2-1 0,2 0 0,-1 0 0,0 0 0,1-1 0,-1 0 0,1 0 0,-1-1 0,1 0 0,0 0 0,0-1 0,0 1 0,-1-1 0,1-1 0,0 1 0,0-1 0,-1-1 0,1 1 0,0-1 0,-1 0 0,0-1 0,1 1 0,10-8 0,-10 6 0,0 0 0,-1 0 0,0-1 0,0 0 0,0 0 0,-1 0 0,0-1 0,0 0 0,0 0 0,0 0 0,-1-1 0,0 1 0,-1-1 0,1 0 0,-1 0 0,-1-1 0,1 1 0,-1 0 0,-1-1 0,2-8 0,-3 5 0,0-1 0,-1 1 0,0-1 0,-1 1 0,0 0 0,-1-1 0,0 1 0,-1 0 0,0 1 0,-1-1 0,-6-11 0,6 14 0,0 0 0,0 0 0,-1 0 0,0 1 0,0 0 0,-1 0 0,1 0 0,-2 1 0,1 0 0,-1 1 0,0-1 0,0 1 0,-16-7 0,13 10 0,12 7 0,16 8 0,3-5 0,0 0 0,1-1 0,0-1 0,1-1 0,-1 0 0,32 1 0,-2-3 0,85-7 0,-117 2 0,38-12 0,-39 9 0,-1 1 0,1 0 0,0 1 0,23 0 0,-37 3 0,0 0 0,1 0 0,-1 1 0,0-1 0,0 1 0,0 0 0,0 0 0,0 1 0,0-1 0,0 1 0,-1 0 0,1 0 0,-1 0 0,1 0 0,-1 1 0,1-1 0,-1 1 0,0 0 0,0 0 0,-1 0 0,1 1 0,-1-1 0,3 5 0,-3-4 0,0-1 0,-1 1 0,1 0 0,-1 0 0,0 0 0,-1 0 0,1-1 0,0 1 0,-1 1 0,0-1 0,0 0 0,0 0 0,-1 0 0,1 0 0,-1 0 0,0-1 0,0 1 0,0 0 0,-1 0 0,1 0 0,-4 5 0,2-4 0,0-1 0,0 1 0,0-1 0,0 0 0,-1 0 0,0 0 0,0 0 0,0-1 0,0 1 0,0-1 0,-1 0 0,1 0 0,-1-1 0,0 0 0,-9 4 0,13-6 0,0 1 0,0-1 0,0 0 0,0 1 0,0-1 0,0 0 0,0 0 0,0 0 0,0 1 0,0-1 0,0-1 0,0 1 0,-1 0 0,1 0 0,0 0 0,0 0 0,0-1 0,0 1 0,0-1 0,0 1 0,0 0 0,-1-2 0,1 1 0,1 0 0,-1 0 0,1 0 0,-1 0 0,1 0 0,0 1 0,-1-1 0,1 0 0,0 0 0,0 0 0,0 0 0,0 0 0,0 0 0,0 0 0,0 0 0,0 0 0,0 0 0,1 0 0,-1-2 0,2-2 0,0-1 0,1 0 0,-1 1 0,1 0 0,0-1 0,7-8 0,13-10 0,0 1 0,2 1 0,0 1 0,55-33 0,-71 49 0,0 0 0,0 0 0,1 1 0,0 0 0,0 1 0,0 0 0,0 0 0,0 1 0,1 1 0,-1 0 0,0 0 0,1 1 0,-1 0 0,1 1 0,-1 0 0,1 0 0,-1 1 0,0 1 0,0 0 0,0 0 0,13 7 0,43 17 0,-59-24 0,1-1 0,0 0 0,0 0 0,1 0 0,-1-1 0,13 0 0,-19-2 0,0 1 0,0-1 0,1 1 0,-1-1 0,0 0 0,0 0 0,0 0 0,0 0 0,0 0 0,3-3 0,-5 4 0,1 0 0,-1-1 0,0 1 0,1-1 0,-1 1 0,1 0 0,-1-1 0,1 1 0,-1-1 0,0 1 0,1-1 0,-1 1 0,0-1 0,0 1 0,1-1 0,-1 1 0,0-1 0,0 1 0,0-1 0,0 1 0,0-1 0,0 1 0,0-1 0,0 0 0,0 1 0,0-1 0,0 1 0,0-1 0,0 1 0,0-1 0,0 0 0,0 1 0,-1-1 0,1 1 0,0-1 0,0 1 0,-1-1 0,1 1 0,0-1 0,-1 1 0,1 0 0,0-1 0,-1 1 0,1-1 0,-1 1 0,-1-1 0,1 0 0,-1 1 0,1 0 0,-1-1 0,1 1 0,-1 0 0,1 0 0,-1-1 0,1 1 0,-1 1 0,1-1 0,-1 0 0,0 0 0,1 0 0,-1 1 0,1-1 0,0 1 0,-1-1 0,1 1 0,-1 0 0,1-1 0,0 1 0,-1 0 0,1 0 0,-2 2 0,-31 25 0,17-11 0,-18 22 0,32-35 0,-1 0 0,1 1 0,0-1 0,0 1 0,1 0 0,0 0 0,-1 0 0,2 0 0,-1 0 0,0 0 0,0 9 0,1-12 0,1-1 0,0 0 0,0 0 0,1 0 0,-1 0 0,0 0 0,0 0 0,0 0 0,1 1 0,-1-1 0,1 0 0,-1 0 0,1 0 0,-1 0 0,1 0 0,-1 0 0,1-1 0,0 1 0,0 0 0,-1 0 0,1 0 0,0-1 0,0 1 0,0 0 0,1 0 0,0 0 0,1 0 0,-1 0 0,1 0 0,0-1 0,-1 1 0,1-1 0,0 0 0,-1 0 0,1 0 0,3 0 0,6-2 0,-1 1 0,0-2 0,0 0 0,10-4 0,-7 2 0,-1-2 0,0 1 0,-1-1 0,1-1 0,11-10 0,-17 13 0,-1-1 0,0 1 0,0-1 0,-1 0 0,0 0 0,0-1 0,0 1 0,-1-1 0,0 0 0,5-12 0,-9 18 0,1 1 0,-1-1 0,0 0 0,1 1 0,-1-1 0,0 1 0,0-1 0,1 0 0,-1 1 0,0-1 0,0 0 0,0 1 0,0-1 0,0 0 0,0 1 0,0-1 0,0 0 0,0 1 0,0-1 0,0 0 0,-1 1 0,1-1 0,0 0 0,0 1 0,-1-1 0,1 1 0,0-1 0,-1 0 0,1 1 0,-1-1 0,1 1 0,-1-1 0,1 1 0,-1 0 0,1-1 0,-1 1 0,1-1 0,-1 1 0,-1 0 0,1-1 0,-1 1 0,1 1 0,0-1 0,-1 0 0,1 0 0,-1 0 0,1 1 0,0-1 0,-1 1 0,1-1 0,0 1 0,-1-1 0,1 1 0,0 0 0,0 0 0,0 0 0,-2 1 0,-3 4 0,0 0 0,1 0 0,0 1 0,0-1 0,0 1 0,1 1 0,0-1 0,0 0 0,1 1 0,0 0 0,-2 9 0,-1 7 0,0 0 0,-3 36 0,7-32 0,2 1 0,0-1 0,5 29 0,19 84 0,0-1 0,-23-131 0,0 0 0,-1 0 0,0 0 0,0 0 0,-1 1 0,-1-1 0,-3 15 0,5-22 0,-1 0 0,0 0 0,0 0 0,1-1 0,-1 1 0,0 0 0,-1 0 0,1-1 0,0 1 0,0 0 0,-1-1 0,1 1 0,-1-1 0,1 0 0,-1 1 0,0-1 0,1 0 0,-1 0 0,0 0 0,0 0 0,0 0 0,0-1 0,0 1 0,0-1 0,0 1 0,0-1 0,0 1 0,0-1 0,0 0 0,0 0 0,0 0 0,0 0 0,0-1 0,0 1 0,0-1 0,0 1 0,0-1 0,0 1 0,-3-3 0,-1 1 0,0-1 0,0-1 0,0 1 0,1-1 0,0 0 0,-1 0 0,1 0 0,1-1 0,-1 0 0,1 0 0,0 0 0,0 0 0,0-1 0,1 0 0,0 0 0,-5-12 0,1 0 0,1 0 0,0 0 0,2-1 0,-4-32 0,6 35 0,1-1 0,1 1 0,0 0 0,1 0 0,1-1 0,1 1 0,0 0 0,1 1 0,9-25 0,-9 32 0,0 0 0,0 0 0,0 0 0,1 0 0,0 1 0,1 0 0,0 0 0,0 1 0,0-1 0,1 2 0,-1-1 0,1 0 0,1 1 0,-1 1 0,1-1 0,0 1 0,0 0 0,17-4 0,-12 4-227,0 2-1,0 0 1,1 0-1,-1 1 1,15 1-1,-11 1-6598</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29.130"/>
    </inkml:context>
    <inkml:brush xml:id="br0">
      <inkml:brushProperty name="width" value="0.05" units="cm"/>
      <inkml:brushProperty name="height" value="0.05" units="cm"/>
    </inkml:brush>
  </inkml:definitions>
  <inkml:trace contextRef="#ctx0" brushRef="#br0">1 1 24575,'2'0'0,"5"0"0,3 0 0,1 0-8191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30.359"/>
    </inkml:context>
    <inkml:brush xml:id="br0">
      <inkml:brushProperty name="width" value="0.05" units="cm"/>
      <inkml:brushProperty name="height" value="0.05" units="cm"/>
    </inkml:brush>
  </inkml:definitions>
  <inkml:trace contextRef="#ctx0" brushRef="#br0">555 8 24575,'0'-1'0,"0"1"0,0 0 0,0 0 0,0-1 0,0 1 0,0 0 0,0 0 0,0-1 0,0 1 0,-1 0 0,1 0 0,0-1 0,0 1 0,0 0 0,0 0 0,0-1 0,0 1 0,-1 0 0,1 0 0,0 0 0,0 0 0,0-1 0,-1 1 0,1 0 0,0 0 0,0 0 0,0 0 0,-1-1 0,1 1 0,0 0 0,0 0 0,-1 0 0,1 0 0,0 0 0,0 0 0,-1 0 0,-13 3 0,-11 10 0,2 4 0,0 1 0,1 1 0,-35 41 0,-48 74 0,68-82-37,2 2-1,3 2 1,2 1-1,2 1 0,4 1 1,1 1-1,-17 79 1,30-90 7,1 0 0,3 0 0,2 1 0,2-1 0,2 1 0,3 0-1,2-1 1,1 0 0,27 95 0,-18-98 39,3-1 0,1 0 1,2-1-1,2-1 0,2-1 0,2-1 0,2-2 0,1-1 0,51 50 0,-34-44-177,3-2 1,1-2-1,2-2 0,1-3 0,2-2 1,97 41-1,-53-34-465,149 36 1,-87-37-4610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31.054"/>
    </inkml:context>
    <inkml:brush xml:id="br0">
      <inkml:brushProperty name="width" value="0.05" units="cm"/>
      <inkml:brushProperty name="height" value="0.05" units="cm"/>
    </inkml:brush>
  </inkml:definitions>
  <inkml:trace contextRef="#ctx0" brushRef="#br0">284 1 24575,'43'14'0,"-18"-7"0,0 2 0,-1 0 0,0 2 0,24 14 0,-20-6 0,-1 2 0,0 1 0,-2 0 0,-1 2 0,0 2 0,31 43 0,-13-7 0,66 130 0,6 74-413,-94-207 275,-3 1 1,16 102-1,-30-133 138,0-1 0,-2 1 0,-1 0 0,-2 0 0,-5 31 0,4-42 0,-2 1 0,0-1 0,-1 0 0,-1-1 0,0 1 0,-1-1 0,-1-1 0,-21 30 0,14-27-30,0-1-1,-1 0 1,-1-1-1,0-1 1,-40 27 0,23-22-149,0-2-1,-75 30 1,17-18-516,-2-5-1,-98 14 0,-38-2-3862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1:37.190"/>
    </inkml:context>
    <inkml:brush xml:id="br0">
      <inkml:brushProperty name="width" value="0.05" units="cm"/>
      <inkml:brushProperty name="height" value="0.05" units="cm"/>
    </inkml:brush>
  </inkml:definitions>
  <inkml:trace contextRef="#ctx0" brushRef="#br0">0 4 24575,'0'-3'0,"6"2"0,5 8 0,6 7 0,6 10 0,8 11 0,7 7 0,6 8 0,5 5 0,2 1 0,-2 0 0,-3-1 0,-4-4 0,-6-7 0,-6-6 0,-6-10 0,-3-8 0,-6-9-8191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1:37.546"/>
    </inkml:context>
    <inkml:brush xml:id="br0">
      <inkml:brushProperty name="width" value="0.05" units="cm"/>
      <inkml:brushProperty name="height" value="0.05" units="cm"/>
    </inkml:brush>
  </inkml:definitions>
  <inkml:trace contextRef="#ctx0" brushRef="#br0">467 1 24575,'-3'0'0,"1"1"0,-1-1 0,0 1 0,1 0 0,-1-1 0,0 1 0,1 0 0,-1 1 0,1-1 0,0 0 0,-1 1 0,1 0 0,0-1 0,0 1 0,-2 3 0,-29 34 0,26-29 0,-72 96 0,-67 85 0,112-154 125,15-17-373,0 1-1,2 1 1,0 0 0,2 1-1,-15 27 1,20-24-6578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1:37.886"/>
    </inkml:context>
    <inkml:brush xml:id="br0">
      <inkml:brushProperty name="width" value="0.05" units="cm"/>
      <inkml:brushProperty name="height" value="0.05" units="cm"/>
    </inkml:brush>
  </inkml:definitions>
  <inkml:trace contextRef="#ctx0" brushRef="#br0">220 42 24575,'2'-13'0,"-1"-11"0,-1 24 0,0-1 0,0 1 0,0 0 0,0 0 0,0-1 0,0 1 0,0 0 0,-1 0 0,1-1 0,0 1 0,0 0 0,0 0 0,0 0 0,-1-1 0,1 1 0,0 0 0,0 0 0,-1 0 0,1 0 0,0 0 0,0 0 0,-1-1 0,1 1 0,0 0 0,0 0 0,-1 0 0,1 0 0,0 0 0,-1 0 0,-14 6 0,2 2 0,0 1 0,1 1 0,0 0 0,1 1 0,-14 16 0,5-2 0,-27 43 0,40-57 0,0 0 0,1 1 0,1 0 0,0 1 0,1-1 0,0 1 0,0-1 0,-2 25 0,5-30 0,1 0 0,0 0 0,1 0 0,-1 0 0,1-1 0,1 1 0,-1 0 0,1-1 0,0 1 0,1-1 0,-1 1 0,1-1 0,1 0 0,-1 0 0,1 0 0,0-1 0,0 1 0,8 7 0,-3-6 22,0 1-1,0-2 0,1 1 1,0-1-1,0-1 0,0 0 1,1 0-1,0-1 0,0 0 1,0-1-1,0 0 0,0-1 1,1 0-1,-1-1 0,24 0 1,-15-2-212,0-1 0,-1 0 1,1-1-1,0-1 0,-1-1 1,0-1-1,0 0 1,25-14-1,-16 5-6636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1:38.224"/>
    </inkml:context>
    <inkml:brush xml:id="br0">
      <inkml:brushProperty name="width" value="0.05" units="cm"/>
      <inkml:brushProperty name="height" value="0.05" units="cm"/>
    </inkml:brush>
  </inkml:definitions>
  <inkml:trace contextRef="#ctx0" brushRef="#br0">93 1 24575,'-9'0'0,"1"-1"0,0 1 0,0 0 0,1 1 0,-1 0 0,0 0 0,0 1 0,-11 3 0,10 2 0,13 0 0,21 1 0,18-1 0,0-1 0,48-1 0,-37-3 0,854 21-2872,-555-17 1716,-4-1 1021,1004 35-2100,-1229-32 3764,-113-9 131,-18-1-740,-23-4-768,26 6-358,-33-7-5642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1:02.107"/>
    </inkml:context>
    <inkml:brush xml:id="br0">
      <inkml:brushProperty name="width" value="0.05" units="cm"/>
      <inkml:brushProperty name="height" value="0.05" units="cm"/>
    </inkml:brush>
  </inkml:definitions>
  <inkml:trace contextRef="#ctx0" brushRef="#br0">100 771 24575,'-8'1'0,"1"1"0,-1-1 0,1 2 0,0-1 0,0 1 0,0 0 0,0 0 0,0 1 0,0 0 0,1 0 0,-9 8 0,14-12 0,1 0 0,0 1 0,-1-1 0,1 0 0,0 0 0,-1 0 0,1 1 0,0-1 0,-1 0 0,1 0 0,0 0 0,0 1 0,-1-1 0,1 0 0,0 1 0,0-1 0,-1 0 0,1 1 0,0-1 0,0 0 0,0 1 0,0-1 0,0 0 0,0 1 0,0-1 0,-1 0 0,1 1 0,0-1 0,0 1 0,0-1 0,0 0 0,1 1 0,-1-1 0,0 0 0,0 1 0,0-1 0,0 0 0,0 1 0,0-1 0,1 1 0,-1-1 0,0 0 0,0 0 0,0 1 0,1-1 0,-1 0 0,0 1 0,0-1 0,1 0 0,-1 0 0,0 0 0,1 1 0,-1-1 0,0 0 0,1 0 0,-1 0 0,0 0 0,1 1 0,-1-1 0,0 0 0,1 0 0,-1 0 0,1 0 0,29 2 0,29-7 0,101-24 0,-91 15 0,2899-460-11596,-2458 411 11126,909-123 229,-1164 142 2311,-193 28-24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1:40.607"/>
    </inkml:context>
    <inkml:brush xml:id="br0">
      <inkml:brushProperty name="width" value="0.05" units="cm"/>
      <inkml:brushProperty name="height" value="0.05" units="cm"/>
    </inkml:brush>
  </inkml:definitions>
  <inkml:trace contextRef="#ctx0" brushRef="#br0">1 257 24575,'1'-3'0,"0"0"0,1 0 0,-1 0 0,1 1 0,0-1 0,0 0 0,4-4 0,-2 1 0,2-1 0,1-1 0,0 1 0,15-13 0,-20 18 0,0 1 0,0-1 0,1 0 0,-1 1 0,1-1 0,-1 1 0,1-1 0,-1 1 0,1 0 0,0 0 0,0 1 0,0-1 0,-1 1 0,1-1 0,0 1 0,0 0 0,6 0 0,-7 1 0,0 0 0,0 0 0,0 1 0,1-1 0,-1 0 0,0 1 0,-1 0 0,1-1 0,0 1 0,0 0 0,-1 0 0,1 0 0,-1 0 0,2 3 0,17 36 0,-14-28 0,13 32 0,-16-33 0,2-1 0,-1 0 0,1 0 0,1 0 0,0-1 0,1 0 0,0 0 0,12 14 0,-18-24 0,-1 1 0,1-1 0,0 1 0,-1 0 0,1-1 0,0 1 0,0-1 0,-1 1 0,1-1 0,0 0 0,0 1 0,0-1 0,0 0 0,0 0 0,0 0 0,-1 1 0,1-1 0,0 0 0,0 0 0,0 0 0,0 0 0,0-1 0,0 1 0,0 0 0,0 0 0,-1 0 0,1-1 0,0 1 0,0-1 0,0 1 0,0 0 0,-1-1 0,1 1 0,0-1 0,0 0 0,0 0 0,3-4 0,0 0 0,-1 1 0,1-1 0,4-11 0,1 2 0,3-5 0,90-132 0,-76 117 0,2 0 0,37-34 0,-59 62-273,1 0 0,0 1 0,0 0 0,16-9 0,-2 5-6553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1:41.394"/>
    </inkml:context>
    <inkml:brush xml:id="br0">
      <inkml:brushProperty name="width" value="0.05" units="cm"/>
      <inkml:brushProperty name="height" value="0.05" units="cm"/>
    </inkml:brush>
  </inkml:definitions>
  <inkml:trace contextRef="#ctx0" brushRef="#br0">1 156 24575,'0'-1'0,"0"0"0,-1 1 0,1-1 0,0 0 0,0 0 0,0 0 0,0 0 0,0 1 0,0-1 0,1 0 0,-1 0 0,0 0 0,0 0 0,1 1 0,-1-1 0,0 0 0,1 0 0,-1 1 0,0-1 0,1 0 0,-1 1 0,1-1 0,0 0 0,-1 1 0,1-1 0,-1 1 0,1-1 0,0 1 0,-1-1 0,1 1 0,0-1 0,0 1 0,-1 0 0,1-1 0,0 1 0,0 0 0,0 0 0,0 0 0,-1-1 0,1 1 0,0 0 0,0 0 0,0 0 0,0 0 0,-1 1 0,1-1 0,0 0 0,0 0 0,1 1 0,1 0 0,1 0 0,-1 1 0,0-1 0,0 1 0,0 0 0,0 0 0,0 0 0,0 0 0,-1 1 0,5 4 0,13 20 0,-2 2 0,-1 0 0,18 44 0,4 6 0,-38-77 0,0-1 0,-1 1 0,1-1 0,0 0 0,0 0 0,0 1 0,0-1 0,0 0 0,0 0 0,0 0 0,0 0 0,0 0 0,1 0 0,-1 0 0,0-1 0,1 1 0,-1 0 0,3 0 0,-3-1 0,0 0 0,1 0 0,-1 0 0,0 0 0,0 0 0,1 0 0,-1-1 0,0 1 0,0 0 0,0-1 0,0 1 0,0-1 0,1 0 0,-1 1 0,0-1 0,0 0 0,0 1 0,1-2 0,4-6 0,1 1 0,-1-1 0,-1 0 0,9-16 0,-6 11 0,18-31 0,60-90 0,-70 112 0,1 0 0,1 1 0,36-31 0,-47 46 57,0 0 0,0 1 0,1 0 0,0 1 0,16-7 0,-21 9-171,1 1 0,1 0 0,-1 0 0,0 0 1,0 0-1,0 1 0,0 0 0,0 0 1,1 0-1,-1 0 0,0 0 0,0 1 1,0 0-1,7 2 0,6 5-6712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1:42.268"/>
    </inkml:context>
    <inkml:brush xml:id="br0">
      <inkml:brushProperty name="width" value="0.05" units="cm"/>
      <inkml:brushProperty name="height" value="0.05" units="cm"/>
    </inkml:brush>
  </inkml:definitions>
  <inkml:trace contextRef="#ctx0" brushRef="#br0">1 264 24575,'0'-2'0,"0"1"0,0-1 0,0 1 0,0-1 0,0 1 0,0 0 0,0-1 0,1 1 0,-1-1 0,0 1 0,1 0 0,-1-1 0,1 1 0,0 0 0,-1-1 0,1 1 0,0 0 0,0 0 0,0 0 0,0 0 0,0 0 0,0 0 0,0 0 0,0 0 0,0 0 0,2-1 0,-2 2 0,1 0 0,-1 0 0,1 0 0,-1 0 0,0 0 0,1 0 0,-1 0 0,1 1 0,-1-1 0,1 0 0,-1 1 0,0-1 0,1 1 0,-1 0 0,0-1 0,0 1 0,0 0 0,1 0 0,-1 0 0,0 0 0,0 0 0,0 0 0,0 0 0,0 0 0,1 2 0,4 5 0,-1 1 0,1-1 0,-2 1 0,1 0 0,-1 0 0,0 0 0,3 18 0,0 5 0,3 34 0,-7-38 0,13 51 0,-16-78 0,1 1 0,-1-1 0,0 0 0,1 1 0,-1-1 0,1 0 0,-1 0 0,1 1 0,0-1 0,0 0 0,-1 0 0,1 0 0,0 0 0,0 0 0,0 0 0,0 0 0,0 0 0,0 0 0,2 0 0,-2 0 0,0-1 0,0 0 0,0 0 0,0 0 0,0 0 0,0-1 0,0 1 0,0 0 0,0 0 0,0 0 0,-1-1 0,1 1 0,0 0 0,0-1 0,0 1 0,0-1 0,-1 1 0,1-1 0,0 0 0,0 1 0,0-2 0,6-5 0,0-1 0,-1 0 0,0 0 0,5-11 0,-4 8 0,57-94 0,59-83 0,-107 167 0,2 0 0,0 1 0,1 1 0,1 1 0,1 1 0,29-19 0,-38 29 49,1 0 0,0 1 0,0 0-1,0 1 1,1 1 0,19-4 0,-26 6-171,1 1 0,0 0 0,0 1 0,-1-1 0,1 2 0,0-1 0,0 1 0,0 0 0,-1 0 1,1 1-1,-1 0 0,1 1 0,7 3 0,-2 2-6704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1:51.465"/>
    </inkml:context>
    <inkml:brush xml:id="br0">
      <inkml:brushProperty name="width" value="0.05" units="cm"/>
      <inkml:brushProperty name="height" value="0.05" units="cm"/>
    </inkml:brush>
  </inkml:definitions>
  <inkml:trace contextRef="#ctx0" brushRef="#br0">0 17 24575,'227'-9'0,"73"2"0,-359 7-1365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1:52.516"/>
    </inkml:context>
    <inkml:brush xml:id="br0">
      <inkml:brushProperty name="width" value="0.05" units="cm"/>
      <inkml:brushProperty name="height" value="0.05" units="cm"/>
    </inkml:brush>
  </inkml:definitions>
  <inkml:trace contextRef="#ctx0" brushRef="#br0">0 54 24575,'8'-1'0,"0"0"0,0 0 0,0-1 0,11-4 0,9-2 0,48-6 0,148-6 0,81 20 0,-165 1 0,-84 0-1365,-43-1-5461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1:53.162"/>
    </inkml:context>
    <inkml:brush xml:id="br0">
      <inkml:brushProperty name="width" value="0.05" units="cm"/>
      <inkml:brushProperty name="height" value="0.05" units="cm"/>
    </inkml:brush>
  </inkml:definitions>
  <inkml:trace contextRef="#ctx0" brushRef="#br0">0 18 24575,'270'-7'0,"59"-4"-1365,-302 11-5461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1:53.567"/>
    </inkml:context>
    <inkml:brush xml:id="br0">
      <inkml:brushProperty name="width" value="0.05" units="cm"/>
      <inkml:brushProperty name="height" value="0.05" units="cm"/>
    </inkml:brush>
  </inkml:definitions>
  <inkml:trace contextRef="#ctx0" brushRef="#br0">1 37 24575,'3'0'0,"7"0"0,7 0 0,9-3 0,13-1 0,13 0 0,13-2 0,13 0 0,10 1 0,7 1 0,3 2 0,-1 0 0,-9 2 0,-10 0 0,-18 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1:56.019"/>
    </inkml:context>
    <inkml:brush xml:id="br0">
      <inkml:brushProperty name="width" value="0.05" units="cm"/>
      <inkml:brushProperty name="height" value="0.05" units="cm"/>
    </inkml:brush>
  </inkml:definitions>
  <inkml:trace contextRef="#ctx0" brushRef="#br0">1 17 24575,'3'0'0,"3"0"0,5 0 0,2 0 0,5 0 0,6 0 0,4 0 0,6 0 0,3-3 0,1-1 0,0 1 0,2 0 0,-2 1 0,-9 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1:56.376"/>
    </inkml:context>
    <inkml:brush xml:id="br0">
      <inkml:brushProperty name="width" value="0.05" units="cm"/>
      <inkml:brushProperty name="height" value="0.05" units="cm"/>
    </inkml:brush>
  </inkml:definitions>
  <inkml:trace contextRef="#ctx0" brushRef="#br0">0 0 24575,'3'0'0,"7"0"0,7 0 0,12 0 0,14 0 0,13 0 0,15 0 0,12 0 0,10 0 0,-11 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1:58.035"/>
    </inkml:context>
    <inkml:brush xml:id="br0">
      <inkml:brushProperty name="width" value="0.05" units="cm"/>
      <inkml:brushProperty name="height" value="0.05" units="cm"/>
    </inkml:brush>
  </inkml:definitions>
  <inkml:trace contextRef="#ctx0" brushRef="#br0">0 60 24575,'28'7'0,"-3"0"0,-2-6 0,-1-1 0,1-1 0,0-1 0,40-9 0,-9 2 0,41-5 0,130-17 0,-208 28-1365,-4 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1:03.880"/>
    </inkml:context>
    <inkml:brush xml:id="br0">
      <inkml:brushProperty name="width" value="0.05" units="cm"/>
      <inkml:brushProperty name="height" value="0.05" units="cm"/>
    </inkml:brush>
  </inkml:definitions>
  <inkml:trace contextRef="#ctx0" brushRef="#br0">1 141 24575,'-1'-42'0,"2"-47"0,3 80 0,2 10 0,8 15 0,62 106 0,64 138 0,-128-236 0,149 324 0,-133-275 0,-3 2 0,29 144 0,-40-104 342,-14-102-586,0 0 0,0 0 0,-2-1 0,1 1 1,-1 0-1,-8 22 0,-2-9-6582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1:58.377"/>
    </inkml:context>
    <inkml:brush xml:id="br0">
      <inkml:brushProperty name="width" value="0.05" units="cm"/>
      <inkml:brushProperty name="height" value="0.05" units="cm"/>
    </inkml:brush>
  </inkml:definitions>
  <inkml:trace contextRef="#ctx0" brushRef="#br0">0 1 24575,'16'0'0,"19"-1"0,-1 2 0,1 2 0,44 8 0,-69-9 0,-1 0 0,0 1 0,1 0 0,-1 1 0,-1-1 0,1 2 0,-1-1 0,1 1 0,-1 1 0,-1-1 0,1 1 0,-1 1 0,0-1 0,0 1 0,-1 1 0,0-1 0,8 13 0,-12-17 0,0 1 0,0 0 0,-1 0 0,1 0 0,-1 1 0,0-1 0,0 0 0,0 0 0,-1 1 0,1-1 0,-1 0 0,0 1 0,0-1 0,-1 0 0,-1 8 0,0-5 0,0 0 0,-1-1 0,0 0 0,0 0 0,0 0 0,-1 0 0,0 0 0,0-1 0,-5 7 0,-8 4 0,-1 0 0,0-1 0,0-1 0,-37 20 0,-21 8-1365,4-6-5461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03.088"/>
    </inkml:context>
    <inkml:brush xml:id="br0">
      <inkml:brushProperty name="width" value="0.05" units="cm"/>
      <inkml:brushProperty name="height" value="0.05" units="cm"/>
    </inkml:brush>
  </inkml:definitions>
  <inkml:trace contextRef="#ctx0" brushRef="#br0">1 35 24575,'10'1'0,"1"0"0,0 0 0,12 4 0,27 4 0,49-9 0,155-19 0,-108 5 0,-113 11 0,45-9 0,-77 10 171,-8 1 0,-12 0-1878,4 1-5119</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03.473"/>
    </inkml:context>
    <inkml:brush xml:id="br0">
      <inkml:brushProperty name="width" value="0.05" units="cm"/>
      <inkml:brushProperty name="height" value="0.05" units="cm"/>
    </inkml:brush>
  </inkml:definitions>
  <inkml:trace contextRef="#ctx0" brushRef="#br0">4 9 24575,'0'0'0,"0"0"0,0-1 0,0 1 0,-1 0 0,1 0 0,0 0 0,0 0 0,0 0 0,0 0 0,-1 0 0,1 0 0,0-1 0,0 1 0,0 0 0,0 0 0,0 0 0,0 0 0,-1 0 0,1-1 0,0 1 0,0 0 0,0 0 0,0 0 0,0-1 0,0 1 0,0 0 0,0 0 0,0 0 0,0 0 0,0-1 0,0 1 0,0 0 0,0 0 0,0 0 0,0-1 0,0 1 0,0 0 0,0 0 0,0 0 0,0 0 0,0-1 0,1 1 0,-1 0 0,0 0 0,0 0 0,0 0 0,0-1 0,0 1 0,0 0 0,1 0 0,-1 0 0,0 0 0,14 0 0,16 6 0,-13 0 0,4 0 0,0 0 0,-1 2 0,34 18 0,-49-24 0,0 1 0,-1 0 0,1 0 0,-1 1 0,0-1 0,0 1 0,-1 0 0,1 0 0,-1 0 0,1 1 0,-1-1 0,-1 1 0,1 0 0,-1 0 0,0 0 0,0 0 0,0 0 0,0 0 0,-1 0 0,1 8 0,-2-4 27,1 0-1,-2 0 0,1 0 0,-1 0 1,0-1-1,-1 1 0,0 0 0,-1 0 1,0-1-1,0 0 0,-1 1 0,-4 7 1,1-4-271,-1 0 0,-1-1 0,1 0 0,-2-1 1,0 0-1,-21 18 0,0-5-6582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05.423"/>
    </inkml:context>
    <inkml:brush xml:id="br0">
      <inkml:brushProperty name="width" value="0.05" units="cm"/>
      <inkml:brushProperty name="height" value="0.05" units="cm"/>
    </inkml:brush>
  </inkml:definitions>
  <inkml:trace contextRef="#ctx0" brushRef="#br0">1 0 24575,'388'18'0,"-92"-3"0,-164-13 0,-148-2-1365,-4 0-5461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05.905"/>
    </inkml:context>
    <inkml:brush xml:id="br0">
      <inkml:brushProperty name="width" value="0.05" units="cm"/>
      <inkml:brushProperty name="height" value="0.05" units="cm"/>
    </inkml:brush>
  </inkml:definitions>
  <inkml:trace contextRef="#ctx0" brushRef="#br0">0 7 24575,'3'0'0,"4"0"0,6 0 0,10 0 0,10 0 0,10 0 0,13 0 0,12 0 0,5 0 0,5 0 0,-2 0 0,-6 0 0,-8 0 0,-12-3 0,-15 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11.285"/>
    </inkml:context>
    <inkml:brush xml:id="br0">
      <inkml:brushProperty name="width" value="0.05" units="cm"/>
      <inkml:brushProperty name="height" value="0.05" units="cm"/>
    </inkml:brush>
  </inkml:definitions>
  <inkml:trace contextRef="#ctx0" brushRef="#br0">18 69 24575,'-1'0'0,"0"0"0,0 0 0,0 1 0,0-1 0,0-1 0,0 1 0,0 0 0,-1 0 0,1 0 0,0 0 0,0-1 0,0 1 0,1-1 0,-3 0 0,3 1 0,0-1 0,0 1 0,0 0 0,0-1 0,0 1 0,0 0 0,0-1 0,1 1 0,-1 0 0,0-1 0,0 1 0,0 0 0,1 0 0,-1-1 0,0 1 0,0 0 0,1 0 0,-1-1 0,0 1 0,0 0 0,1 0 0,-1 0 0,0-1 0,1 1 0,-1 0 0,0 0 0,1 0 0,34-13 0,12 6 0,1 3 0,49 0 0,8 1 0,-29-1 0,55-6 0,-115 6 0,-16 4 0,0 0 0,0 0 0,0 0 0,0 0 0,0 0 0,0 0 0,0 0 0,0 0 0,0 0 0,0 0 0,0-1 0,0 1 0,0 0 0,0 0 0,0 0 0,0 0 0,0 0 0,0 0 0,0 0 0,0 0 0,0-1 0,0 1 0,0 0 0,0 0 0,0 0 0,0 0 0,0 0 0,0 0 0,0 0 0,0 0 0,0 0 0,0 0 0,0-1 0,0 1 0,0 0 0,0 0 0,0 0 0,0 0 0,0 0 0,0 0 0,-1 0 0,1 0 0,0 0 0,0 0 0,0 0 0,0 0 0,0 0 0,0 0 0,0 0 0,0 0 0,0 0 0,-1 0 0,1 0 0,0 0 0,0 0 0,0 0 0,0 0 0,0 0 0,0 0 0,0 0 0,-30-4 0,-48 2-1365,37 2-5461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11.874"/>
    </inkml:context>
    <inkml:brush xml:id="br0">
      <inkml:brushProperty name="width" value="0.05" units="cm"/>
      <inkml:brushProperty name="height" value="0.05" units="cm"/>
    </inkml:brush>
  </inkml:definitions>
  <inkml:trace contextRef="#ctx0" brushRef="#br0">1 1 24575,'26'1'0,"0"1"0,49 10 0,-61-9 0,-1 0 0,-1 1 0,1 1 0,0 0 0,-1 0 0,0 1 0,0 1 0,12 9 0,-21-14 0,0 1 0,0 0 0,0 0 0,0 1 0,0-1 0,-1 0 0,0 1 0,1 0 0,-1 0 0,0-1 0,-1 1 0,1 0 0,-1 1 0,0-1 0,0 0 0,0 0 0,0 0 0,-1 1 0,0-1 0,0 0 0,0 1 0,0-1 0,-1 0 0,1 0 0,-1 1 0,0-1 0,-1 0 0,1 0 0,-3 5 0,-1 3 0,-1-1 0,-1 1 0,0-1 0,-1 0 0,0-1 0,0 0 0,-1 0 0,-14 12 0,2-6-455,-1 0 0,-35 19 0,6-7-6371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19.832"/>
    </inkml:context>
    <inkml:brush xml:id="br0">
      <inkml:brushProperty name="width" value="0.05" units="cm"/>
      <inkml:brushProperty name="height" value="0.05" units="cm"/>
    </inkml:brush>
  </inkml:definitions>
  <inkml:trace contextRef="#ctx0" brushRef="#br0">0 0 24575,'3'0'0,"4"0"0,3 0 0,4 0 0,1 0 0,2 0 0,3 0 0,2 0 0,-3 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20.948"/>
    </inkml:context>
    <inkml:brush xml:id="br0">
      <inkml:brushProperty name="width" value="0.05" units="cm"/>
      <inkml:brushProperty name="height" value="0.05" units="cm"/>
    </inkml:brush>
  </inkml:definitions>
  <inkml:trace contextRef="#ctx0" brushRef="#br0">17 35 24575,'-14'-7'0,"14"7"0,0 0 0,-1 0 0,1 0 0,0 0 0,0-1 0,0 1 0,0 0 0,0 0 0,-1 0 0,1-1 0,0 1 0,0 0 0,0 0 0,0 0 0,0-1 0,0 1 0,0 0 0,0 0 0,0 0 0,0-1 0,0 1 0,0 0 0,0 0 0,0 0 0,0-1 0,0 1 0,0 0 0,0 0 0,0-1 0,0 1 0,0 0 0,0 0 0,0 0 0,0-1 0,0 1 0,1 0 0,-1 0 0,0 0 0,0 0 0,0-1 0,0 1 0,0 0 0,1 0 0,-1 0 0,0 0 0,0 0 0,0-1 0,1 1 0,-1 0 0,0 0 0,0 0 0,0 0 0,1 0 0,-1 0 0,0 0 0,0 0 0,0 0 0,1 0 0,-1 0 0,0 0 0,0 0 0,1 0 0,-1 0 0,0 0 0,1 0 0,26-3 0,1 1 0,44 3 0,-4 1 0,102-10 323,55-1-2011,-206 10-5138</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21.789"/>
    </inkml:context>
    <inkml:brush xml:id="br0">
      <inkml:brushProperty name="width" value="0.05" units="cm"/>
      <inkml:brushProperty name="height" value="0.05" units="cm"/>
    </inkml:brush>
  </inkml:definitions>
  <inkml:trace contextRef="#ctx0" brushRef="#br0">57 1 24575,'-57'0'0,"243"8"0,-35-1 0,124-4-1365,-228-3-5461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1:04.217"/>
    </inkml:context>
    <inkml:brush xml:id="br0">
      <inkml:brushProperty name="width" value="0.05" units="cm"/>
      <inkml:brushProperty name="height" value="0.05" units="cm"/>
    </inkml:brush>
  </inkml:definitions>
  <inkml:trace contextRef="#ctx0" brushRef="#br0">42 56 24575,'-20'-5'0,"18"4"0,1 0 0,-1 0 0,0 1 0,1-1 0,-1 1 0,0 0 0,0-1 0,0 1 0,1 0 0,-3 0 0,3 1 0,1-1 0,0 1 0,0-1 0,0 1 0,0 0 0,0-1 0,1 1 0,-1-1 0,0 1 0,0-1 0,0 1 0,0 0 0,1-1 0,-1 1 0,0-1 0,1 1 0,-1-1 0,0 1 0,1-1 0,-1 1 0,0-1 0,1 0 0,-1 1 0,1-1 0,-1 0 0,1 1 0,15 16 0,3 3 0,1-1 0,1-1 0,29 18 0,-39-28 0,2-1 0,-1 0 0,1-1 0,0 0 0,1-1 0,-1 0 0,1-1 0,15 2 0,-22-5 0,-1-1 0,1 0 0,0 0 0,-1-1 0,1 0 0,0 0 0,-1-1 0,1 0 0,-1 0 0,0 0 0,0-1 0,0 0 0,0 0 0,0 0 0,0-1 0,-1 0 0,0 0 0,0 0 0,0-1 0,7-9 0,-5 7 0,-2 0 0,1-1 0,-1 0 0,0 0 0,-1-1 0,0 1 0,0-1 0,-1 0 0,0 0 0,0 0 0,-1 0 0,0-1 0,-1 1 0,0-11 0,-1 19 16,0 0-1,1 0 1,-1-1-1,-1 1 1,1 0-1,0 0 1,0 0-1,0-1 1,-1 1-1,1 0 1,0 0-1,-1 0 1,1 0-1,-1 0 1,0 0-1,1 0 1,-1 0 0,0 0-1,1 0 1,-1 0-1,-2-1 1,2 1-102,0 1 1,0-1 0,-1 1-1,1 0 1,0 0 0,-1 0-1,1-1 1,0 1 0,-1 1-1,1-1 1,0 0 0,0 0-1,-1 0 1,1 1 0,0-1-1,0 0 1,-1 1 0,1-1-1,-2 2 1,-14 7-6741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28.507"/>
    </inkml:context>
    <inkml:brush xml:id="br0">
      <inkml:brushProperty name="width" value="0.05" units="cm"/>
      <inkml:brushProperty name="height" value="0.05" units="cm"/>
    </inkml:brush>
  </inkml:definitions>
  <inkml:trace contextRef="#ctx0" brushRef="#br0">1358 220 24575,'-1'-5'0,"1"1"0,-1 0 0,-1 0 0,1 0 0,-1-1 0,1 1 0,-1 0 0,0 1 0,0-1 0,-1 0 0,1 1 0,-1-1 0,0 1 0,0 0 0,0 0 0,-6-4 0,-6-6 0,-2 0 0,-18-10 0,6 6 0,-1-3 0,-40-17 0,58 31 0,-1 1 0,0 1 0,0 0 0,0 1 0,0 1 0,-24-3 0,3 5 0,1 1 0,-1 2 0,1 1 0,-58 15 0,28-1 0,-89 39 0,107-37 0,0 3 0,2 1 0,1 2 0,1 2 0,1 1 0,2 3 0,-49 50 0,65-57 0,1 0 0,1 2 0,1 0 0,1 1 0,-13 31 0,20-36 0,2 0 0,1 0 0,1 0 0,1 1 0,1 0 0,1 1 0,-1 33 0,4-38 0,2-1 0,0 1 0,2-1 0,0 0 0,1 0 0,0 0 0,2 0 0,1-1 0,0 0 0,1 0 0,0 0 0,2-1 0,17 23 0,-14-23 0,1-1 0,1 0 0,1 0 0,0-2 0,1 0 0,1-1 0,0 0 0,0-2 0,1 0 0,1-1 0,37 13 0,-20-12 0,2-1 0,0-2 0,0-2 0,0-1 0,1-3 0,-1 0 0,1-3 0,0-1 0,-1-2 0,0-2 0,58-16 0,-59 11 0,-1-1 0,-1-2 0,0-1 0,-1-2 0,-1-1 0,0-2 0,-2-1 0,0-2 0,-2-1 0,0-2 0,45-50 0,-54 49 0,-1-1 0,-2-1 0,0-1 0,-2 0 0,-2-2 0,0 1 0,-2-2 0,-2 0 0,-1 0 0,-2 0 0,0-1 0,-3 0 0,-1-1 0,-1 1 0,-2-1 0,-1 1 0,-2 0 0,-2 0 0,-1 0 0,-11-37 0,12 54 0,-1 1 0,0-1 0,-2 1 0,0 1 0,0-1 0,-1 1 0,-1 1 0,-1 0 0,-13-14 0,16 20 0,0 0 0,0 1 0,-1 0 0,-1 1 0,1 0 0,-1 0 0,0 1 0,0 0 0,0 1 0,-1 0 0,0 1 0,0 0 0,0 0 0,0 1 0,-13 0 0,5 1-682,-38 4-1,-14 8-6143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30.334"/>
    </inkml:context>
    <inkml:brush xml:id="br0">
      <inkml:brushProperty name="width" value="0.05" units="cm"/>
      <inkml:brushProperty name="height" value="0.05" units="cm"/>
    </inkml:brush>
  </inkml:definitions>
  <inkml:trace contextRef="#ctx0" brushRef="#br0">214 7 24575,'0'0'0,"0"0"0,0 0 0,0 0 0,0-1 0,0 1 0,0 0 0,0 0 0,0 0 0,0 0 0,0-1 0,0 1 0,0 0 0,0 0 0,0 0 0,0-1 0,0 1 0,0 0 0,0 0 0,0 0 0,0 0 0,0-1 0,0 1 0,0 0 0,0 0 0,0 0 0,1 0 0,-1-1 0,0 1 0,0 0 0,0 0 0,0 0 0,0 0 0,0 0 0,1-1 0,-1 1 0,0 0 0,0 0 0,0 0 0,0 0 0,1 0 0,-1 0 0,0 0 0,0 0 0,0 0 0,0 0 0,1 0 0,-1 0 0,0 0 0,0 0 0,0 0 0,1 0 0,-1 0 0,0 0 0,0 0 0,0 0 0,0 0 0,1 0 0,-1 0 0,0 0 0,0 0 0,0 0 0,8 12 0,5 48 0,-2 1 0,-4 0 0,1 69 0,-8-124 0,0 15 0,0 1 0,-2-1 0,-5 29 0,6-45 0,0 0 0,-1 0 0,1 0 0,-1 0 0,0-1 0,0 1 0,0-1 0,-1 1 0,0-1 0,1 0 0,-1 0 0,-1 0 0,1-1 0,-1 1 0,1-1 0,-1 1 0,0-1 0,0 0 0,-1-1 0,-6 4 0,8-5 0,0 0 0,1 0 0,-1-1 0,0 1 0,0-1 0,0 0 0,0 0 0,0 0 0,0 0 0,0 0 0,0-1 0,0 1 0,0-1 0,0 0 0,0 0 0,0 0 0,-3-2 0,-6-3 0,1-1 0,-20-16 0,23 17 0,0 0 0,0 0 0,-1 1 0,-13-7 0,-3 6 0,24 6 0,15 4 0,54 8 163,127 6-1,72-17-968,-186-2-78,-61 1-5942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31.262"/>
    </inkml:context>
    <inkml:brush xml:id="br0">
      <inkml:brushProperty name="width" value="0.05" units="cm"/>
      <inkml:brushProperty name="height" value="0.05" units="cm"/>
    </inkml:brush>
  </inkml:definitions>
  <inkml:trace contextRef="#ctx0" brushRef="#br0">1181 71 24575,'-21'-10'0,"0"1"0,-1 0 0,1 2 0,-1 0 0,-1 2 0,1 0 0,-1 2 0,0 0 0,0 2 0,0 0 0,0 1 0,0 2 0,-37 7 0,-11 6 0,0 3 0,1 3 0,1 4 0,-100 50 0,141-60 0,0 1 0,1 2 0,2 1 0,-1 1 0,2 1 0,1 1 0,1 1 0,0 2 0,2-1 0,1 2 0,1 1 0,-23 47 0,31-53 0,0 0 0,2 1 0,1 0 0,1 1 0,0-1 0,2 1 0,1 0 0,1 1 0,0-1 0,2 0 0,1 0 0,1 1 0,1-1 0,0 0 0,2-1 0,1 1 0,1-1 0,10 24 0,-8-26 0,1-1 0,1-1 0,1 0 0,0 0 0,1-1 0,1-1 0,1 0 0,21 18 0,-14-16 0,1-1 0,1-1 0,1-1 0,0-2 0,44 19 0,-23-16 0,1-2 0,1-2 0,0-3 0,0-1 0,1-2 0,0-3 0,52-2 0,-45-4 0,0-2 0,0-2 0,-1-3 0,0-2 0,-1-3 0,0-2 0,-1-2 0,61-32 0,-84 34 0,0-1 0,-1-1 0,-1-1 0,-1-2 0,-1 0 0,28-33 0,-37 36 0,-1-2 0,-1 0 0,0-1 0,-2-1 0,-1 0 0,0-1 0,-2 0 0,14-49 0,-19 50 0,0-1 0,-2 0 0,-1 0 0,-1 0 0,0 0 0,-2 0 0,-1 0 0,-1 0 0,-1 0 0,-1 1 0,-1 0 0,-18-44 0,15 46 0,-1 0 0,-1 2 0,-1-1 0,-1 1 0,0 1 0,-1 0 0,-2 1 0,1 1 0,-2 0 0,0 2 0,-1-1 0,0 2 0,-37-20 0,12 12 0,-2 3 0,0 1 0,-93-21 0,-147-3 0,79 35-1365,187 7-5461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31.986"/>
    </inkml:context>
    <inkml:brush xml:id="br0">
      <inkml:brushProperty name="width" value="0.05" units="cm"/>
      <inkml:brushProperty name="height" value="0.05" units="cm"/>
    </inkml:brush>
  </inkml:definitions>
  <inkml:trace contextRef="#ctx0" brushRef="#br0">804 55 24575,'1'0'0,"-1"0"0,0 0 0,1 0 0,-1 0 0,1 0 0,-1 0 0,1 0 0,-1 0 0,0 0 0,1 0 0,-1-1 0,1 1 0,-1 0 0,0 0 0,1 0 0,-1-1 0,0 1 0,1 0 0,-1-1 0,0 1 0,1 0 0,-1 0 0,0-1 0,0 1 0,1 0 0,-1-1 0,0 1 0,0-1 0,0 1 0,1 0 0,-1-1 0,0 1 0,0-1 0,0 1 0,0-1 0,0 1 0,0 0 0,0-1 0,0 1 0,0-1 0,0 1 0,0-1 0,0 1 0,0 0 0,0-1 0,0 1 0,-1-1 0,1 1 0,0 0 0,0-1 0,-1 0 0,1 0 0,-1-1 0,0 0 0,0 0 0,0 0 0,0 0 0,0 1 0,-1-1 0,1 0 0,-2-1 0,-2 0 0,0 0 0,0 1 0,0 0 0,0 0 0,0 0 0,0 1 0,-1 0 0,1 0 0,0 0 0,-1 0 0,1 1 0,-1 0 0,-6 1 0,-11 1 0,-39 8 0,52-8 0,-338 76 0,305-69 94,-167 27-1553,186-34-5367</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32.361"/>
    </inkml:context>
    <inkml:brush xml:id="br0">
      <inkml:brushProperty name="width" value="0.05" units="cm"/>
      <inkml:brushProperty name="height" value="0.05" units="cm"/>
    </inkml:brush>
  </inkml:definitions>
  <inkml:trace contextRef="#ctx0" brushRef="#br0">411 0 24575,'-7'1'0,"-1"0"0,1 0 0,-1 0 0,1 1 0,0 0 0,0 1 0,0-1 0,0 1 0,-11 7 0,-6 5 0,-26 22 0,34-24 0,-13 8 0,1 2 0,2 1 0,0 1 0,1 1 0,2 1 0,-28 42 0,47-62 0,0 0 0,0 1 0,1-1 0,0 1 0,0 0 0,1 0 0,0 0 0,0 0 0,0 14 0,2-18 0,0 0 0,0 0 0,1 0 0,-1 1 0,1-2 0,0 1 0,0 0 0,1 0 0,-1 0 0,1 0 0,0-1 0,0 1 0,0-1 0,0 1 0,1-1 0,-1 0 0,1 0 0,0 0 0,0 0 0,0-1 0,6 5 0,7 2 49,0 1 0,1-2 0,0 0-1,1-1 1,0-1 0,30 7 0,-1-4-903,67 3 1,-56-8-5973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32.949"/>
    </inkml:context>
    <inkml:brush xml:id="br0">
      <inkml:brushProperty name="width" value="0.05" units="cm"/>
      <inkml:brushProperty name="height" value="0.05" units="cm"/>
    </inkml:brush>
  </inkml:definitions>
  <inkml:trace contextRef="#ctx0" brushRef="#br0">117 185 24575,'-2'19'0,"-1"0"0,-5 23 0,-5 24 0,-13 316 0,24-366 0,-3-21 0,-4-26 0,-7-45 0,2-2 0,-4-122 0,18 173 0,1-1 0,1 1 0,10-50 0,-8 63 0,0-1 0,0 1 0,2 0 0,0 0 0,0 1 0,1 0 0,1 0 0,15-20 0,-21 30 0,1 0 0,0 0 0,-1 0 0,1 0 0,1 1 0,-1-1 0,0 1 0,1 0 0,-1 0 0,1 0 0,-1 0 0,1 1 0,0 0 0,0-1 0,0 1 0,4 0 0,-4 1 0,0 0 0,-1 0 0,1 1 0,0-1 0,-1 1 0,1 0 0,-1 0 0,1 0 0,-1 1 0,0-1 0,1 1 0,-1 0 0,0 0 0,0 0 0,0 0 0,0 0 0,4 5 0,-2-2 0,0 1 0,0-1 0,0 1 0,-1 0 0,0 0 0,0 0 0,-1 0 0,1 1 0,-1-1 0,-1 1 0,1 0 0,-1 0 0,-1 0 0,1 0 0,-1 0 0,0 1 0,-1-1 0,1 0 0,-2 0 0,1 1 0,-1-1 0,0 0 0,0 0 0,-1 0 0,0 0 0,0 0 0,-1 0 0,0 0 0,0-1 0,-1 1 0,1-1 0,-1 0 0,-1 0 0,1-1 0,-1 1 0,0-1 0,0 0 0,-9 7 0,1-3-341,0-1 0,0 0-1,-21 9 1,15-10-6485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33.562"/>
    </inkml:context>
    <inkml:brush xml:id="br0">
      <inkml:brushProperty name="width" value="0.05" units="cm"/>
      <inkml:brushProperty name="height" value="0.05" units="cm"/>
    </inkml:brush>
  </inkml:definitions>
  <inkml:trace contextRef="#ctx0" brushRef="#br0">166 78 24575,'1'0'0,"0"0"0,-1 0 0,1 0 0,-1-1 0,1 1 0,-1 0 0,1-1 0,0 1 0,-1 0 0,1-1 0,-1 1 0,0 0 0,1-1 0,-1 1 0,1-1 0,-1 1 0,1-1 0,-1 1 0,0-1 0,1 1 0,-1-1 0,0 1 0,0-1 0,0 0 0,1 1 0,-1-1 0,0 1 0,0-1 0,0 0 0,0 1 0,0-1 0,0 1 0,0-1 0,0 0 0,0 1 0,0-1 0,0 1 0,0-1 0,-1 0 0,1 0 0,-7-25 0,6 24 0,0 0 0,1 0 0,-1 0 0,0 1 0,0-1 0,0 0 0,-1 1 0,1-1 0,0 1 0,0-1 0,-1 1 0,1 0 0,-1-1 0,1 1 0,-1 0 0,0 0 0,1 0 0,-1 0 0,0 0 0,0 1 0,0-1 0,0 0 0,0 1 0,-3-1 0,3 1 0,-1 1 0,0-1 0,0 1 0,1-1 0,-1 1 0,0 0 0,1 0 0,-1 0 0,1 1 0,-1-1 0,1 1 0,-1-1 0,1 1 0,0 0 0,0 0 0,0 0 0,-2 2 0,-1 1 0,0 0 0,1 1 0,-1 0 0,1 0 0,0 0 0,1 0 0,0 1 0,0-1 0,0 1 0,0 0 0,-1 10 0,3-13 0,1-1 0,0 1 0,0-1 0,0 1 0,0-1 0,0 1 0,1 0 0,0-1 0,0 0 0,0 1 0,0-1 0,0 0 0,0 1 0,1-1 0,0 0 0,0 0 0,0 0 0,0 0 0,0-1 0,0 1 0,1 0 0,-1-1 0,1 0 0,0 1 0,4 1 0,0 0 0,0 0 0,1 0 0,-1-1 0,1 0 0,0-1 0,0 0 0,0 0 0,0-1 0,0 0 0,14 0 0,-17-1 0,-1 0 0,0 0 0,0-1 0,0 0 0,1 0 0,-1 0 0,0 0 0,0 0 0,0-1 0,4-2 0,-6 3 0,0-1 0,-1 1 0,1-1 0,0 1 0,0-1 0,-1 0 0,1 0 0,-1 1 0,1-1 0,-1 0 0,0 0 0,0 0 0,0-1 0,0 1 0,0 0 0,-1 0 0,1-1 0,-1 1 0,1-3 0,-1 3 0,0-1 0,0 0 0,0 0 0,-1 1 0,1-1 0,-1 0 0,0 1 0,0-1 0,-2-4 0,3 7 0,0-1 0,0 1 0,-1-1 0,1 1 0,0-1 0,0 1 0,-1-1 0,1 1 0,0 0 0,-1-1 0,1 1 0,0 0 0,-1-1 0,1 1 0,0 0 0,-1-1 0,1 1 0,-1 0 0,1 0 0,-1-1 0,1 1 0,0 0 0,-1 0 0,1 0 0,-1 0 0,1 0 0,-1 0 0,1-1 0,-1 1 0,1 0 0,-1 0 0,1 1 0,-1-1 0,1 0 0,-1 0 0,1 0 0,-1 0 0,1 0 0,-1 0 0,1 1 0,-1-1 0,1 0 0,0 0 0,-1 1 0,1-1 0,-1 0 0,1 1 0,0-1 0,-1 0 0,1 1 0,0-1 0,-1 1 0,1-1 0,0 0 0,0 1 0,0-1 0,-1 1 0,1-1 0,0 1 0,0-1 0,0 1 0,-3 5 0,0 1 0,0-1 0,1 1 0,-1-1 0,2 1 0,-1 0 0,1 0 0,0 0 0,0 9 0,1 12 0,3 27 0,-2-42 0,20 161 0,-9-93 0,1 114 0,-13-190 0,0 1 0,-1-1 0,0 0 0,1 0 0,-2 0 0,1 0 0,0 0 0,-1 0 0,0 0 0,0 0 0,-1-1 0,1 1 0,-1-1 0,0 1 0,-7 6 0,8-9 0,0 0 0,-1 0 0,0 0 0,1 0 0,-1-1 0,0 1 0,0-1 0,0 0 0,0 0 0,0 0 0,-1 0 0,1 0 0,0-1 0,0 1 0,0-1 0,-1 0 0,1 0 0,0 0 0,0 0 0,-1-1 0,1 1 0,0-1 0,0 0 0,0 0 0,0 0 0,-4-2 0,-1-1 0,-1-1 0,1 0 0,0-1 0,1 1 0,-1-1 0,1-1 0,0 1 0,1-1 0,-1 0 0,1-1 0,1 0 0,-1 0 0,2 0 0,-1 0 0,1-1 0,0 0 0,1 0 0,0 0 0,-3-12 0,2 3 0,1 0 0,0 0 0,1-1 0,2 1 0,-1 0 0,2-1 0,0 1 0,2 0 0,4-21 0,-4 28 25,1 0-1,-1 0 0,2 0 1,0 1-1,0-1 1,0 2-1,1-1 0,1 0 1,0 1-1,0 0 0,1 1 1,0 0-1,14-12 1,-14 15-120,-1 0 0,1 0 0,0 1 0,1 0 1,-1 1-1,1 0 0,-1 0 0,1 0 0,0 1 0,0 1 1,0-1-1,0 2 0,0-1 0,0 1 0,1 0 1,-1 1-1,12 3 0,2 1-6731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35.127"/>
    </inkml:context>
    <inkml:brush xml:id="br0">
      <inkml:brushProperty name="width" value="0.05" units="cm"/>
      <inkml:brushProperty name="height" value="0.05" units="cm"/>
    </inkml:brush>
  </inkml:definitions>
  <inkml:trace contextRef="#ctx0" brushRef="#br0">170 170 24575,'0'-1'0,"-1"1"0,0 0 0,0-1 0,0 1 0,1-1 0,-1 1 0,0-1 0,1 1 0,-1-1 0,0 1 0,1-1 0,-1 0 0,1 1 0,-1-1 0,1 0 0,-1 1 0,1-1 0,0 0 0,-1 0 0,1 1 0,0-1 0,-1 0 0,1 0 0,0 0 0,0 0 0,0 1 0,0-1 0,0 0 0,0-2 0,1-25 0,0 23 0,1 0 0,0 0 0,1 0 0,-1 1 0,1-1 0,0 1 0,0-1 0,1 1 0,-1 0 0,1 0 0,0 1 0,0-1 0,0 1 0,0 0 0,9-5 0,0 1 0,0 0 0,1 0 0,-1 2 0,22-6 0,-24 7 0,1 2 0,0 0 0,0 0 0,-1 1 0,1 0 0,22 2 0,-31-1 0,1 1 0,0 0 0,0-1 0,0 1 0,-1 0 0,1 1 0,-1-1 0,1 1 0,-1 0 0,1-1 0,-1 1 0,0 1 0,0-1 0,0 0 0,0 1 0,0 0 0,-1 0 0,1 0 0,-1 0 0,1 0 0,-1 0 0,0 0 0,-1 1 0,4 5 0,-3 1 0,0 0 0,0 0 0,-1 1 0,0-1 0,0 0 0,-1 0 0,-1 1 0,0-1 0,0 0 0,-1 0 0,0 0 0,-1 0 0,0 0 0,-1 0 0,-8 16 0,1-5 0,-1 0 0,-1 0 0,0-1 0,-2-1 0,-29 30 0,21-27 0,-1 0 0,-1-1 0,-1-2 0,-1-1 0,0-1 0,-2-1 0,0-1 0,-58 20 0,83-34 0,-1 1 0,0-1 0,1-1 0,-1 1 0,0-1 0,0 0 0,-7 0 0,11 0 0,1 0 0,-1 0 0,0-1 0,0 1 0,0 0 0,1 0 0,-1-1 0,0 1 0,0 0 0,1-1 0,-1 1 0,0-1 0,1 1 0,-1-1 0,0 1 0,1-1 0,-1 0 0,1 1 0,-2-2 0,2 1 0,0-1 0,-1 1 0,1 0 0,0 0 0,0 0 0,0-1 0,0 1 0,0 0 0,0 0 0,0-1 0,1 1 0,-1 0 0,0 0 0,1 0 0,-1-1 0,0 1 0,2-2 0,2-4 0,0 0 0,1 0 0,0 0 0,0 1 0,1 0 0,-1 0 0,2 0 0,8-7 0,3 0 0,37-21 0,-42 27 0,0 1 0,0 0 0,0 1 0,1 1 0,0 0 0,0 1 0,0 0 0,0 1 0,0 1 0,17 0 0,-24 1 0,0 1 0,0-1 0,0 1 0,0 1 0,0 0 0,0 0 0,0 0 0,-1 0 0,1 1 0,-1 1 0,0-1 0,0 1 0,0 0 0,0 0 0,0 0 0,-1 1 0,0 0 0,0 0 0,0 0 0,-1 1 0,8 12 0,10 24 301,-14-25-1134,19 30 0,-15-32-5993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35.517"/>
    </inkml:context>
    <inkml:brush xml:id="br0">
      <inkml:brushProperty name="width" value="0.05" units="cm"/>
      <inkml:brushProperty name="height" value="0.05" units="cm"/>
    </inkml:brush>
  </inkml:definitions>
  <inkml:trace contextRef="#ctx0" brushRef="#br0">91 30 24575,'0'-1'0,"0"0"0,0 0 0,0 0 0,0 0 0,0 0 0,0 0 0,0 0 0,0 0 0,-1 0 0,1 0 0,0 0 0,-1 0 0,1 0 0,-1 0 0,1 0 0,-1 1 0,1-1 0,-1 0 0,0 0 0,1 0 0,-1 1 0,0-1 0,0 0 0,1 1 0,-1-1 0,0 0 0,0 1 0,0-1 0,0 1 0,0 0 0,0-1 0,0 1 0,0 0 0,0-1 0,-1 1 0,0 0 0,0 0 0,0 0 0,1 0 0,-1 1 0,0-1 0,0 1 0,0-1 0,1 1 0,-1-1 0,0 1 0,0 0 0,1 0 0,-1 0 0,1 0 0,-1 0 0,1 0 0,-1 0 0,1 1 0,-1 1 0,-3 3 0,1 1 0,0 0 0,0 1 0,1-1 0,0 1 0,0-1 0,1 1 0,0 0 0,0 0 0,1 0 0,0 0 0,0 9 0,0-4 0,1 1 0,1 0 0,0 0 0,1-1 0,0 1 0,7 18 0,-7-25 0,1 0 0,0 0 0,1 0 0,0 0 0,0-1 0,1 1 0,-1-1 0,1 0 0,1 0 0,-1-1 0,1 0 0,0 0 0,0 0 0,0-1 0,14 8 0,-15-10 0,1 1 0,0-1 0,0 0 0,0 0 0,0-1 0,1 0 0,-1 0 0,0 0 0,1-1 0,-1 0 0,1 0 0,-1-1 0,0 1 0,0-1 0,1-1 0,-1 1 0,0-1 0,0 0 0,11-6 0,-10 3 0,1 0 0,-1 0 0,0-1 0,0 0 0,-1 0 0,1-1 0,-2 0 0,1 0 0,-1 0 0,0-1 0,0 0 0,-1 0 0,0 0 0,4-12 0,-4 8 0,0-1 0,0 0 0,-2 0 0,1 0 0,-2 0 0,1 0 0,-2-1 0,0 1 0,-2-16 0,2 25 0,-1 0 0,0 1 0,0-1 0,0 0 0,0 0 0,0 1 0,-1-1 0,0 1 0,0-1 0,0 1 0,0 0 0,0-1 0,-1 1 0,1 0 0,-1 1 0,0-1 0,0 0 0,0 1 0,0-1 0,0 1 0,-6-3 0,5 4 0,-1-1 0,1 1 0,-1 0 0,1 0 0,-1 0 0,0 1 0,1-1 0,-1 1 0,0 0 0,1 1 0,-1-1 0,0 1 0,1 0 0,-1 0 0,1 0 0,-1 1 0,-6 2 0,0 2-170,1-1-1,-1 1 0,1 1 1,0 0-1,1 0 0,-1 1 1,-10 13-1,6-5-6655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35.937"/>
    </inkml:context>
    <inkml:brush xml:id="br0">
      <inkml:brushProperty name="width" value="0.05" units="cm"/>
      <inkml:brushProperty name="height" value="0.05" units="cm"/>
    </inkml:brush>
  </inkml:definitions>
  <inkml:trace contextRef="#ctx0" brushRef="#br0">187 31 24575,'0'-1'0,"0"0"0,0 0 0,0-1 0,0 1 0,0 0 0,-1 0 0,1-1 0,0 1 0,-1 0 0,1 0 0,-1 0 0,1 0 0,-1 0 0,1-1 0,-1 1 0,0 0 0,0 0 0,1 1 0,-1-1 0,0 0 0,0 0 0,0 0 0,0 0 0,0 1 0,0-1 0,0 0 0,0 1 0,-1-1 0,1 1 0,0 0 0,0-1 0,0 1 0,-1 0 0,1-1 0,0 1 0,0 0 0,0 0 0,-1 0 0,-1 1 0,-1-1 0,-1 0 0,1 1 0,-1 0 0,1 0 0,0 0 0,-1 1 0,1-1 0,0 1 0,-8 4 0,4 1 0,0 0 0,0 0 0,0 0 0,1 1 0,0 0 0,0 1 0,1 0 0,0 0 0,1 0 0,0 0 0,1 1 0,-1 0 0,2 0 0,0 0 0,0 0 0,0 1 0,0 13 0,1-11 0,1 0 0,0 1 0,1-1 0,1 1 0,0-1 0,1 1 0,0-1 0,1 0 0,0 0 0,1 0 0,1 0 0,0-1 0,9 15 0,-11-21 0,0-1 0,1 0 0,0 0 0,0 0 0,1-1 0,-1 1 0,1-1 0,0 0 0,0 0 0,1-1 0,-1 0 0,1 0 0,-1 0 0,10 3 0,-9-4 0,-1-1 0,0 0 0,0 0 0,0-1 0,1 0 0,-1 1 0,0-2 0,0 1 0,1-1 0,-1 1 0,0-2 0,0 1 0,0 0 0,0-1 0,0 0 0,0 0 0,-1-1 0,6-2 0,0-3 0,1 0 0,-1 0 0,0-1 0,0-1 0,-1 1 0,-1-1 0,0-1 0,0 0 0,8-15 0,-7 10 0,-1-1 0,-1 0 0,0 0 0,-2-1 0,1 0 0,1-19 0,-6 19 0,-1 18 0,0 0 0,0 0 0,0 0 0,0-1 0,0 1 0,0 0 0,0 0 0,0-1 0,0 1 0,0 0 0,-1 0 0,1 0 0,0-1 0,0 1 0,0 0 0,0 0 0,0 0 0,0 0 0,-1-1 0,1 1 0,0 0 0,0 0 0,0 0 0,0 0 0,-1 0 0,1 0 0,0-1 0,0 1 0,0 0 0,-1 0 0,1 0 0,-1 0 0,0 1 0,0 0 0,0-1 0,0 1 0,0 0 0,0 0 0,0 0 0,0 0 0,0 0 0,0 0 0,0 0 0,0 0 0,1 1 0,-1-1 0,0 0 0,1 0 0,-1 1 0,0 1 0,-7 18-195,1 1 0,1 0 0,0 1 0,2-1 0,1 1 0,-1 29 0,4-15-6631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1:05.112"/>
    </inkml:context>
    <inkml:brush xml:id="br0">
      <inkml:brushProperty name="width" value="0.05" units="cm"/>
      <inkml:brushProperty name="height" value="0.05" units="cm"/>
    </inkml:brush>
  </inkml:definitions>
  <inkml:trace contextRef="#ctx0" brushRef="#br0">546 216 24575,'2'0'0,"0"-1"0,1 0 0,-1 1 0,0-1 0,0 0 0,0 0 0,0 0 0,1 0 0,-1 0 0,-1-1 0,1 1 0,0-1 0,0 1 0,2-4 0,21-25 0,-21 25 0,0-1 0,-1 1 0,1-1 0,-2 0 0,1 0 0,0 0 0,-1-1 0,0 1 0,-1 0 0,1-1 0,-1 1 0,-1-1 0,1-6 0,-1 10 0,0-1 0,-1 1 0,1 0 0,-1 0 0,0 0 0,0 0 0,0 0 0,0 0 0,-1 0 0,1 0 0,-1 1 0,0-1 0,0 0 0,0 1 0,0 0 0,0-1 0,0 1 0,0 0 0,-1 0 0,1 0 0,-1 0 0,0 1 0,0-1 0,1 1 0,-1-1 0,0 1 0,0 0 0,-6-1 0,-1 0 0,0 0 0,0 1 0,0 1 0,0 0 0,0 0 0,0 1 0,0 0 0,0 0 0,0 1 0,1 1 0,-1 0 0,-10 4 0,-8 5 0,1 1 0,-45 28 0,36-18 0,1 3 0,1 1 0,-33 33 0,50-43 0,0 2 0,1 0 0,1 0 0,1 2 0,1 0 0,-19 41 0,29-55 0,0-1 0,1 1 0,0-1 0,1 1 0,-1 0 0,1 0 0,1-1 0,-1 1 0,1 0 0,0 0 0,2 12 0,-1-15 0,1 0 0,-1 0 0,0 0 0,1 0 0,0-1 0,0 1 0,0-1 0,0 1 0,1-1 0,-1 0 0,1 0 0,0 0 0,0 0 0,0 0 0,0-1 0,1 1 0,-1-1 0,1 0 0,-1 0 0,1 0 0,4 1 0,7 2 0,-1 0 0,1-2 0,0 1 0,0-2 0,0 0 0,30-1 0,92-12 0,-100 7 0,-36 4 0,1-1 0,-1 1 0,1 0 0,0 0 0,-1 0 0,1 0 0,0 0 0,-1 0 0,1 0 0,-1 0 0,1 1 0,0-1 0,2 2 0,-4-2 0,0 1 0,0-1 0,0 0 0,0 1 0,0-1 0,0 1 0,0-1 0,0 1 0,0-1 0,0 0 0,0 1 0,-1-1 0,1 1 0,0-1 0,0 0 0,0 1 0,-1-1 0,1 0 0,0 1 0,0-1 0,-1 0 0,1 1 0,0-1 0,-1 0 0,1 0 0,0 1 0,-1-1 0,1 0 0,0 0 0,-2 1 0,-40 25 0,41-26 0,-6 4 0,-25 12 0,-55 40 0,79-51 0,1 1 0,0 0 0,0 0 0,1 0 0,0 1 0,0 0 0,0 1 0,1-1 0,0 1 0,1 0 0,0 0 0,0 0 0,-3 9 0,7-14 0,-1-1 0,0 1 0,1 0 0,0-1 0,-1 1 0,1-1 0,0 1 0,0 0 0,1-1 0,-1 1 0,0 0 0,1-1 0,0 1 0,0-1 0,-1 1 0,1-1 0,1 0 0,1 4 0,-1-3 0,0 0 0,1-1 0,-1 1 0,1-1 0,0 0 0,0 0 0,0 0 0,0 0 0,0 0 0,0-1 0,0 1 0,4 0 0,8 2 0,0 0 0,0-1 0,1-1 0,-1-1 0,17 0 0,7-2-682,47-6-1,-27-1-6143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36.620"/>
    </inkml:context>
    <inkml:brush xml:id="br0">
      <inkml:brushProperty name="width" value="0.05" units="cm"/>
      <inkml:brushProperty name="height" value="0.05" units="cm"/>
    </inkml:brush>
  </inkml:definitions>
  <inkml:trace contextRef="#ctx0" brushRef="#br0">117 203 24575,'0'0'0,"0"-1"0,0 0 0,0 1 0,0-1 0,-1 0 0,1 1 0,0-1 0,-1 1 0,1-1 0,0 1 0,-1-1 0,1 1 0,-1-1 0,1 1 0,-1-1 0,1 1 0,-1-1 0,1 1 0,-1 0 0,1-1 0,-1 1 0,0 0 0,1-1 0,-1 1 0,1 0 0,-1 0 0,0 0 0,1 0 0,-1 0 0,0-1 0,1 1 0,-1 0 0,0 0 0,1 1 0,-1-1 0,-1 0 0,-1 0 0,1 0 0,-1 1 0,0-1 0,0 1 0,1 0 0,-1-1 0,-4 3 0,4-1 0,1-1 0,-1 1 0,1 0 0,-1-1 0,1 1 0,0 0 0,0 0 0,0 1 0,0-1 0,0 0 0,1 1 0,-1-1 0,1 1 0,-1 0 0,1-1 0,0 1 0,0 0 0,0 0 0,1 0 0,-1 0 0,0-1 0,1 1 0,0 0 0,0 0 0,0 4 0,2 5 0,0 0 0,1-1 0,0 0 0,1 1 0,6 12 0,-5-13 0,0 1 0,-1 0 0,3 14 0,-7-25 0,0 0 0,0 0 0,1 0 0,-1 0 0,0 0 0,0 0 0,0 0 0,0 0 0,0 0 0,0 0 0,0 0 0,0 0 0,-1 0 0,1 0 0,0 0 0,-1-1 0,1 1 0,0 0 0,-1 0 0,1 0 0,-2 1 0,2-2 0,-1 0 0,0 0 0,1 1 0,-1-1 0,0 0 0,1 0 0,-1 0 0,0 0 0,1 0 0,-1 0 0,1-1 0,-1 1 0,0 0 0,1 0 0,-1 0 0,0-1 0,1 1 0,-1 0 0,1 0 0,-1-1 0,1 1 0,-1-1 0,0 1 0,-3-4 0,0 1 0,-1-1 0,2 0 0,-1 0 0,0 0 0,-3-6 0,2 1 0,0-1 0,1 0 0,1 0 0,0-1 0,0 1 0,1-1 0,0 1 0,1-1 0,0 0 0,0 0 0,2 1 0,-1-1 0,1 0 0,1 1 0,0-1 0,0 0 0,8-18 0,-6 16 0,1 1 0,1 0 0,0 0 0,0 0 0,1 1 0,1 0 0,0 0 0,1 1 0,-1 0 0,2 0 0,0 1 0,0 0 0,0 1 0,13-7 0,-19 12 0,1 0 0,0 1 0,0 0 0,0 0 0,0 0 0,0 0 0,1 1 0,-1 0 0,0 0 0,1 0 0,-1 1 0,1 0 0,-1 0 0,0 0 0,1 1 0,-1 0 0,1 0 0,-1 0 0,0 1 0,0-1 0,0 1 0,0 0 0,0 1 0,0-1 0,0 1 0,-1 0 0,0 0 0,1 1 0,-1-1 0,0 1 0,-1 0 0,1 0 0,-1 0 0,1 1 0,-1-1 0,0 1 0,-1 0 0,1-1 0,-1 1 0,0 0 0,0 1 0,-1-1 0,0 0 0,0 0 0,1 8 0,-2-5 0,0 0 0,0 0 0,-1 0 0,0 0 0,0 0 0,-1 0 0,0 0 0,0-1 0,-1 1 0,0-1 0,0 1 0,-1-1 0,0 0 0,0 0 0,-1-1 0,0 1 0,0-1 0,0 0 0,-11 9 0,15-15 0,1 1 0,-1-1 0,1 1 0,-1-1 0,1 1 0,-1-1 0,1 0 0,-1 1 0,1-1 0,-1 1 0,0-1 0,1 0 0,-1 0 0,0 1 0,1-1 0,-1 0 0,0 0 0,1 0 0,-1 0 0,0 0 0,1 0 0,-1 0 0,0 0 0,1 0 0,-1 0 0,0 0 0,1 0 0,-2-1 0,2 0 0,0 1 0,1-1 0,-1 0 0,0 1 0,0-1 0,1 1 0,-1-1 0,0 0 0,1 1 0,-1-1 0,1 1 0,-1-1 0,1 1 0,-1-1 0,1 1 0,-1 0 0,1-1 0,-1 1 0,1-1 0,0 1 0,-1 0 0,1 0 0,-1-1 0,1 1 0,0 0 0,-1 0 0,1 0 0,1 0 0,3-2 0,1 1 0,-1 0 0,1 0 0,-1 1 0,1-1 0,-1 1 0,1 0 0,0 1 0,-1-1 0,1 1 0,-1 0 0,0 1 0,1-1 0,-1 1 0,0 0 0,0 1 0,0-1 0,0 1 0,0 0 0,7 6 0,-2-2 0,-1 1 0,-1 0 0,1 1 0,-1 0 0,-1 0 0,1 1 0,-2-1 0,10 19 0,-12-21 0,-1 0 0,0 0 0,-1 0 0,0 1 0,0-1 0,0 1 0,-1-1 0,0 1 0,-1 14 0,0-19 0,0 0 0,-1 0 0,1 0 0,-1 0 0,0 0 0,0 0 0,0 0 0,-1 0 0,1-1 0,-1 1 0,1 0 0,-1-1 0,0 1 0,0-1 0,0 0 0,0 1 0,0-1 0,0 0 0,-1 0 0,1-1 0,-1 1 0,0 0 0,1-1 0,-1 0 0,0 1 0,0-1 0,-3 1 0,-5 0 0,1 0 0,-1-1 0,0 0 0,1 0 0,-1-1 0,0 0 0,0-1 0,1 0 0,-1-1 0,1 0 0,-1-1 0,-15-6 0,2-1 0,1 0 0,0-1 0,1-2 0,-26-18 0,41 26-124,-1-1 0,1 1 0,1-1 0,-1 0 0,1-1 0,0 1-1,0-1 1,1-1 0,0 1 0,-4-9 0,3 1-6702</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37.342"/>
    </inkml:context>
    <inkml:brush xml:id="br0">
      <inkml:brushProperty name="width" value="0.05" units="cm"/>
      <inkml:brushProperty name="height" value="0.05" units="cm"/>
    </inkml:brush>
  </inkml:definitions>
  <inkml:trace contextRef="#ctx0" brushRef="#br0">16 346 24575,'-2'-2'0,"1"-1"0,-1 1 0,0-1 0,1 0 0,0 0 0,0 0 0,0 0 0,0 0 0,0 0 0,0 0 0,1 0 0,0 0 0,-1-4 0,1 1 0,0 0 0,0-1 0,1 1 0,-1 0 0,4-10 0,-4 16 0,0 0 0,0 0 0,0 0 0,0-1 0,0 1 0,0 0 0,0 0 0,0 0 0,0 0 0,0 0 0,0-1 0,0 1 0,0 0 0,0 0 0,0 0 0,0 0 0,0 0 0,0 0 0,1-1 0,-1 1 0,0 0 0,0 0 0,0 0 0,0 0 0,0 0 0,0 0 0,0 0 0,1 0 0,-1 0 0,0 0 0,0-1 0,0 1 0,0 0 0,0 0 0,1 0 0,-1 0 0,0 0 0,0 0 0,0 0 0,0 0 0,0 0 0,1 0 0,-1 0 0,0 0 0,0 0 0,0 0 0,0 0 0,0 1 0,0-1 0,1 0 0,-1 0 0,0 0 0,6 10 0,3 16 0,-3 19 0,0 74 0,1 4 0,-6-100 0,-1-17 0,0-1 0,0 1 0,0-1 0,1 0 0,0 1 0,0-1 0,1 0 0,1 6 0,1-12 0,-1-7 0,0-9 0,7-89 0,11-97 0,-13 151 0,27-93 0,-32 135 0,1 0 0,0 1 0,1-1 0,0 1 0,0 0 0,1 0 0,0 1 0,13-15 0,-17 21 0,0 0 0,1 0 0,-1 0 0,0 0 0,1 0 0,-1 1 0,1-1 0,0 1 0,-1 0 0,1 0 0,0 0 0,0 0 0,-1 0 0,1 0 0,0 1 0,0-1 0,0 1 0,0 0 0,0 0 0,0 0 0,0 1 0,0-1 0,0 1 0,0-1 0,0 1 0,-1 0 0,1 0 0,0 0 0,0 0 0,-1 1 0,1-1 0,-1 1 0,1 0 0,-1-1 0,3 4 0,-1-2 0,0 1 0,-1-1 0,1 1 0,-1-1 0,0 1 0,0 0 0,-1 0 0,1 1 0,-1-1 0,0 1 0,0-1 0,0 1 0,0-1 0,-1 1 0,1 7 0,-1-5 0,-1 0 0,0 0 0,0 0 0,-1 0 0,0 0 0,0 0 0,0 0 0,-1 0 0,-5 12 0,1-5 0,-1 0 0,-1-1 0,0 0 0,-1 0 0,0-1 0,-1 0 0,0 0 0,-1-1 0,-15 12 0,-55 29 0,80-51 0,0-1 0,1 1 0,-1-1 0,0 1 0,1-1 0,-1 1 0,1 0 0,-1-1 0,1 1 0,-1 0 0,1 0 0,0-1 0,-1 1 0,1 0 0,0 0 0,0 0 0,0-1 0,-1 1 0,1 0 0,0 0 0,0 0 0,0 0 0,0-1 0,0 1 0,0 0 0,1 0 0,-1 0 0,0 0 0,0-1 0,1 1 0,-1 0 0,0 0 0,1-1 0,-1 1 0,1 0 0,-1 0 0,1-1 0,0 1 0,3 4 0,0-1 0,0 0 0,1 0 0,7 5 0,-3-2 0,115 106 0,-9-7 0,-88-86-1365,-3-5-5461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38.627"/>
    </inkml:context>
    <inkml:brush xml:id="br0">
      <inkml:brushProperty name="width" value="0.05" units="cm"/>
      <inkml:brushProperty name="height" value="0.05" units="cm"/>
    </inkml:brush>
  </inkml:definitions>
  <inkml:trace contextRef="#ctx0" brushRef="#br0">1 41 24575,'0'-35'0,"0"29"0,0 25 0,0 95 0,1 139 0,-1-239-195,0 0 0,2 1 0,0-1 0,0 0 0,1 0 0,7 18 0,0-10-6631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38.978"/>
    </inkml:context>
    <inkml:brush xml:id="br0">
      <inkml:brushProperty name="width" value="0.05" units="cm"/>
      <inkml:brushProperty name="height" value="0.05" units="cm"/>
    </inkml:brush>
  </inkml:definitions>
  <inkml:trace contextRef="#ctx0" brushRef="#br0">104 12 24575,'0'-1'0,"0"1"0,0-1 0,0 1 0,0-1 0,0 1 0,0-1 0,0 1 0,0 0 0,0-1 0,0 1 0,-1-1 0,1 1 0,0-1 0,0 1 0,0 0 0,-1-1 0,1 1 0,0 0 0,-1-1 0,1 1 0,0 0 0,-1-1 0,1 1 0,0 0 0,-1 0 0,1-1 0,-1 1 0,1 0 0,0 0 0,-1 0 0,1 0 0,-1 0 0,1-1 0,-1 1 0,1 0 0,-1 0 0,1 0 0,0 0 0,-1 0 0,1 0 0,-1 0 0,1 1 0,-1-1 0,1 0 0,-1 0 0,1 0 0,0 0 0,-1 0 0,1 1 0,-1-1 0,0 1 0,-21 12 0,15-5 0,1-1 0,-1 2 0,1-1 0,1 1 0,0 0 0,0 0 0,1 0 0,0 1 0,0 0 0,1 0 0,1 0 0,0 0 0,0 0 0,1 0 0,0 0 0,0 1 0,1-1 0,2 12 0,-1-13 0,0 0 0,0 0 0,1 0 0,0 0 0,1-1 0,0 1 0,0 0 0,1-1 0,0 0 0,1 0 0,0 0 0,0-1 0,0 1 0,1-1 0,0-1 0,0 1 0,1-1 0,0 0 0,0 0 0,13 7 0,-12-9 0,-1-1 0,1 1 0,-1-2 0,1 1 0,0-1 0,0 0 0,1-1 0,-1 0 0,0 0 0,0-1 0,0 0 0,1 0 0,13-3 0,-16 2 0,-1 0 0,1-1 0,-1 0 0,0 0 0,0-1 0,0 1 0,0-1 0,0 0 0,-1 0 0,1-1 0,-1 1 0,0-1 0,0 0 0,0 0 0,-1 0 0,1-1 0,-1 1 0,0-1 0,0 0 0,-1 0 0,3-6 0,-2 1 0,0 0 0,-1-1 0,0 1 0,0-1 0,-1 0 0,-1 1 0,0-1 0,0 0 0,-1 1 0,0-1 0,-1 1 0,0-1 0,-1 1 0,0 0 0,-1-1 0,0 2 0,0-1 0,-8-12 0,8 15 0,-1 1 0,1-1 0,-1 1 0,-1 0 0,1 0 0,-1 0 0,0 1 0,-1 0 0,1 0 0,-14-7 0,14 9 0,0 0 0,0 1 0,0 0 0,0 1 0,0-1 0,0 1 0,-1 0 0,1 1 0,0 0 0,-1-1 0,1 2 0,0-1 0,-1 1 0,1 0 0,-7 3 0,4-2-136,0 1-1,1 1 1,-1-1-1,1 2 1,0-1-1,0 1 1,0 0-1,1 1 0,-11 9 1,0 5-6690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39.364"/>
    </inkml:context>
    <inkml:brush xml:id="br0">
      <inkml:brushProperty name="width" value="0.05" units="cm"/>
      <inkml:brushProperty name="height" value="0.05" units="cm"/>
    </inkml:brush>
  </inkml:definitions>
  <inkml:trace contextRef="#ctx0" brushRef="#br0">278 136 24575,'0'-3'0,"0"-1"0,0 1 0,0-1 0,-1 0 0,1 1 0,-1-1 0,0 1 0,0-1 0,0 1 0,-1 0 0,1-1 0,-1 1 0,0 0 0,0 0 0,0 0 0,0 0 0,0 0 0,-1 1 0,1-1 0,-1 1 0,0-1 0,0 1 0,0 0 0,0 0 0,0 0 0,0 1 0,0-1 0,-5-1 0,3 2 0,0 0 0,-1 0 0,1 0 0,0 0 0,-1 1 0,1 0 0,0 0 0,-1 1 0,1-1 0,0 1 0,-1 0 0,1 1 0,0-1 0,0 1 0,0 0 0,0 0 0,0 1 0,-6 3 0,1 2 0,1-1 0,0 1 0,1 0 0,-1 1 0,2 0 0,-1 1 0,1-1 0,1 1 0,0 1 0,0-1 0,1 1 0,0 0 0,1 0 0,0 0 0,-2 16 0,4-19 0,0 0 0,1 0 0,0 0 0,1 0 0,0 0 0,0 0 0,1 0 0,0 0 0,0 0 0,1-1 0,-1 1 0,2 0 0,-1-1 0,1 1 0,1-1 0,-1 0 0,1 0 0,0 0 0,1 0 0,0-1 0,0 0 0,0 0 0,11 10 0,-10-12 0,1 1 0,-1-1 0,0 0 0,1-1 0,0 1 0,0-2 0,0 1 0,0 0 0,1-1 0,-1-1 0,0 1 0,1-1 0,-1-1 0,1 1 0,0-1 0,-1 0 0,1-1 0,-1 0 0,1 0 0,-1-1 0,0 0 0,1 0 0,-1 0 0,0-1 0,11-6 0,-5 1 0,0 0 0,-1 0 0,0-1 0,0-1 0,-1 0 0,0 0 0,-1-1 0,0-1 0,-1 0 0,0 0 0,-1 0 0,7-16 0,-8 13 0,0 0 0,-1-1 0,-1 0 0,-1 0 0,3-21 0,-5 27 0,-1-1 0,-1 1 0,0 0 0,0-1 0,-1 1 0,0 0 0,-1 0 0,0-1 0,-5-14 0,5 22 0,1-1 0,-1 1 0,1 0 0,-1 0 0,0 0 0,0 0 0,-1 0 0,1 0 0,0 0 0,-1 1 0,0-1 0,0 1 0,0 0 0,0 0 0,0 0 0,-3-2 0,1 2 0,0 1 0,0-1 0,0 1 0,0 0 0,0 0 0,0 0 0,-1 1 0,1 0 0,0 0 0,-6 1 0,-3 1 0,1 0 0,0 2 0,0-1 0,0 2 0,0 0 0,1 0 0,-21 13 0,22-11-341,0 0 0,1 1-1,-17 17 1,6-1-6485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39.770"/>
    </inkml:context>
    <inkml:brush xml:id="br0">
      <inkml:brushProperty name="width" value="0.05" units="cm"/>
      <inkml:brushProperty name="height" value="0.05" units="cm"/>
    </inkml:brush>
  </inkml:definitions>
  <inkml:trace contextRef="#ctx0" brushRef="#br0">184 64 24575,'0'-2'0,"0"0"0,0-1 0,0 1 0,0-1 0,0 1 0,-1-1 0,1 1 0,-1-1 0,0 1 0,1-1 0,-1 1 0,0 0 0,-1 0 0,1-1 0,0 1 0,0 0 0,-1 0 0,1 0 0,-1 0 0,0 1 0,0-1 0,0 0 0,0 1 0,0-1 0,0 1 0,0 0 0,0-1 0,0 1 0,0 0 0,-1 0 0,1 1 0,-1-1 0,1 0 0,0 1 0,-1 0 0,1-1 0,-1 1 0,1 0 0,-4 0 0,1 1 0,1 0 0,-1 0 0,1 1 0,0-1 0,-1 1 0,1 0 0,0 0 0,0 1 0,0-1 0,0 1 0,1 0 0,-1 0 0,1 0 0,-1 0 0,1 1 0,0-1 0,0 1 0,1 0 0,-1 0 0,1 0 0,0 0 0,-3 8 0,-2 5 0,0 1 0,2 0 0,0 1 0,-3 21 0,6-26 0,1 0 0,0 0 0,1 0 0,0 0 0,2 0 0,-1 0 0,2 0 0,-1-1 0,7 18 0,-6-25 0,-1 0 0,1 0 0,0 0 0,0-1 0,1 0 0,-1 1 0,1-1 0,0 0 0,10 8 0,-10-10 0,-1-1 0,1 1 0,1-1 0,-1 1 0,0-1 0,0-1 0,1 1 0,-1-1 0,1 1 0,0-1 0,-1 0 0,1-1 0,0 1 0,8-1 0,-8-1 0,0 1 0,-1-1 0,1 0 0,0 0 0,0 0 0,-1-1 0,1 1 0,-1-1 0,0 0 0,1 0 0,-1-1 0,5-3 0,-2 0 0,-1 1 0,0-1 0,0-1 0,-1 1 0,1-1 0,5-10 0,2-7 0,-1 0 0,-1-1 0,10-33 0,8-33 0,-25 84 0,-3 18 0,-6 19 0,-2 7 96,-9 53 115,15-79-490,0 1 0,1 0 1,0 0-1,1 0 1,3 18-1,3-6-6547</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40.377"/>
    </inkml:context>
    <inkml:brush xml:id="br0">
      <inkml:brushProperty name="width" value="0.05" units="cm"/>
      <inkml:brushProperty name="height" value="0.05" units="cm"/>
    </inkml:brush>
  </inkml:definitions>
  <inkml:trace contextRef="#ctx0" brushRef="#br0">62 263 24575,'-2'0'0,"0"0"0,1 1 0,-1-1 0,0 1 0,0 0 0,0-1 0,0 1 0,0 0 0,1 0 0,-1 0 0,0 0 0,1 1 0,-1-1 0,1 0 0,-1 1 0,1-1 0,0 1 0,0-1 0,-1 1 0,1 0 0,0-1 0,0 1 0,1 0 0,-2 2 0,-1 3 0,1 0 0,-1 0 0,2-1 0,-1 1 0,-1 11 0,3-9 0,0 0 0,0 0 0,1 0 0,0 0 0,1 0 0,0 0 0,0 0 0,1-1 0,0 1 0,0-1 0,6 10 0,-17-39 0,1-1 0,1 0 0,1 0 0,1 0 0,1-1 0,1 1 0,2-28 0,1 30 0,1 0 0,1 0 0,1 1 0,6-21 0,-6 29 0,-1 1 0,2-1 0,-1 1 0,1 0 0,1 0 0,0 0 0,0 1 0,13-14 0,-15 20 0,-1-1 0,0 1 0,1 1 0,0-1 0,-1 0 0,1 1 0,0 0 0,0 0 0,1 0 0,-1 1 0,0-1 0,1 1 0,-1 0 0,0 0 0,1 0 0,6 1 0,-5 0 0,1 1 0,-1-1 0,0 2 0,0-1 0,0 1 0,0-1 0,-1 2 0,1-1 0,0 1 0,-1 0 0,6 3 0,-2 1 0,0 0 0,0 0 0,-1 0 0,0 1 0,-1 0 0,1 1 0,-2-1 0,1 1 0,-1 1 0,0-1 0,-1 1 0,-1 0 0,5 12 0,-8-19 0,0 0 0,0 0 0,-1 0 0,1-1 0,-1 1 0,0 0 0,0 0 0,0 0 0,0 0 0,0 0 0,-1 0 0,1 0 0,-1-1 0,0 1 0,0 0 0,0 0 0,0-1 0,0 1 0,-1 0 0,-2 4 0,-2-1 0,0 0 0,0-1 0,-1 1 0,1-1 0,-15 8 0,20-12 0,0 0 0,-1 0 0,1-1 0,-1 1 0,1 0 0,0 0 0,0 0 0,0 1 0,0-1 0,0 0 0,0 0 0,0 1 0,0-1 0,0 0 0,0 1 0,1-1 0,-1 1 0,0-1 0,1 1 0,-1 2 0,1-2 0,1 0 0,-1 0 0,1-1 0,-1 1 0,1 0 0,0 0 0,0 0 0,0 0 0,0-1 0,0 1 0,0 0 0,0-1 0,0 1 0,1-1 0,-1 1 0,3 1 0,49 44 0,19 19 0,-64-58 0,-1 0 0,0 1 0,0 0 0,-1 0 0,-1 0 0,8 17 0,-12-25 0,-1 0 0,1 0 0,-1 0 0,1 0 0,-1 0 0,0 1 0,1-1 0,-1 0 0,0 0 0,0 0 0,0 1 0,0-1 0,0 0 0,0 0 0,0 0 0,0 1 0,-1-1 0,1 0 0,0 0 0,-1 0 0,1 0 0,-1 0 0,1 0 0,-1 0 0,1 0 0,-3 2 0,2-1 0,-1-1 0,0 0 0,0 0 0,0 0 0,0 0 0,-1 0 0,1 0 0,0-1 0,0 1 0,0-1 0,-1 1 0,1-1 0,-3 0 0,-8 0 0,1 0 0,-1-1 0,1-1 0,-13-3 0,-19-7-341,2-2 0,0-1-1,-66-36 1,67 29-6485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40.965"/>
    </inkml:context>
    <inkml:brush xml:id="br0">
      <inkml:brushProperty name="width" value="0.05" units="cm"/>
      <inkml:brushProperty name="height" value="0.05" units="cm"/>
    </inkml:brush>
  </inkml:definitions>
  <inkml:trace contextRef="#ctx0" brushRef="#br0">733 136 24575,'-23'-1'0,"1"-2"0,0-1 0,-1-1 0,-27-9 0,8 2 0,-100-23 0,-218-25 0,355 59-227,0 0-1,0 1 1,0 0-1,0 0 1,-8 2-1,3 1-6598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41.306"/>
    </inkml:context>
    <inkml:brush xml:id="br0">
      <inkml:brushProperty name="width" value="0.05" units="cm"/>
      <inkml:brushProperty name="height" value="0.05" units="cm"/>
    </inkml:brush>
  </inkml:definitions>
  <inkml:trace contextRef="#ctx0" brushRef="#br0">347 50 24575,'-7'-7'0,"4"3"0,0 1 0,-1-1 0,1 1 0,-1 0 0,1 0 0,-1 0 0,0 1 0,0-1 0,0 1 0,-1 0 0,1 0 0,0 0 0,-1 1 0,-8-2 0,3 2 0,0 0 0,0 1 0,0 0 0,0 1 0,0 0 0,0 1 0,0 0 0,0 0 0,0 1 0,1 0 0,-14 7 0,4-1 0,1 1 0,1 0 0,0 1 0,-27 24 0,42-34 0,0 1 0,0 0 0,0 0 0,0 0 0,0 0 0,1 0 0,-1 0 0,1 0 0,-1 0 0,1 1 0,0-1 0,0 1 0,0-1 0,0 1 0,1-1 0,-1 1 0,0 4 0,1-4 0,1 1 0,-1-1 0,1 1 0,0-1 0,0 0 0,0 1 0,1-1 0,-1 0 0,1 0 0,0 0 0,0 0 0,4 6 0,23 29-273,-3 1 0,0 2 0,-3 0 0,27 66 0,-31-52-6553</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45.782"/>
    </inkml:context>
    <inkml:brush xml:id="br0">
      <inkml:brushProperty name="width" value="0.05" units="cm"/>
      <inkml:brushProperty name="height" value="0.05" units="cm"/>
    </inkml:brush>
  </inkml:definitions>
  <inkml:trace contextRef="#ctx0" brushRef="#br0">39 132 24575,'0'-2'0,"0"1"0,1-1 0,-1 0 0,1 0 0,0 1 0,0-1 0,0 0 0,-1 1 0,1-1 0,1 1 0,-1-1 0,0 1 0,1-2 0,10-13 0,-10 8 0,1 0 0,-1 0 0,0 0 0,-1 0 0,0-1 0,0 1 0,-1-1 0,-1-12 0,-1 17 0,-3 9 0,-1 10 0,-9 41 0,3 1 0,3 0 0,-4 76 0,13-128 0,0-2 0,-10 165 0,9-127 0,2 0 0,8 45 0,-3-56-1365,1-8-5461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1:05.484"/>
    </inkml:context>
    <inkml:brush xml:id="br0">
      <inkml:brushProperty name="width" value="0.05" units="cm"/>
      <inkml:brushProperty name="height" value="0.05" units="cm"/>
    </inkml:brush>
  </inkml:definitions>
  <inkml:trace contextRef="#ctx0" brushRef="#br0">173 174 24575,'-57'-56'0,"-59"-62"0,182 236 0,-54-91 0,-2 0 0,-1 1 0,10 55 0,-13-58 0,-7-34 0,1 1 0,1 0 0,-1 0 0,1 1 0,4-14 0,12-49 0,-16 67 0,3-9 0,0-1 0,0 1 0,2 0 0,7-15 0,-12 25 0,1 0 0,-1 0 0,1 0 0,-1 0 0,1 0 0,0 1 0,0-1 0,0 0 0,0 1 0,0 0 0,0-1 0,0 1 0,3-1 0,-4 2 0,1-1 0,-1 1 0,1 0 0,0 0 0,-1 0 0,1 0 0,0 0 0,0 0 0,-1 0 0,1 1 0,-1-1 0,1 0 0,0 1 0,-1 0 0,1-1 0,-1 1 0,1 0 0,-1 0 0,1 0 0,-1 0 0,2 1 0,2 2 0,-1 1 0,1-1 0,-1 1 0,0 0 0,0 0 0,-1 0 0,1 0 0,-1 1 0,3 8 0,2 7 0,8 30 0,-13-35 0,2-1 0,0 0 0,0-1 0,9 16 0,-2-15-1365,-2-5-5461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46.273"/>
    </inkml:context>
    <inkml:brush xml:id="br0">
      <inkml:brushProperty name="width" value="0.05" units="cm"/>
      <inkml:brushProperty name="height" value="0.05" units="cm"/>
    </inkml:brush>
  </inkml:definitions>
  <inkml:trace contextRef="#ctx0" brushRef="#br0">62 368 24575,'-1'0'0,"0"0"0,0 0 0,1-1 0,-1 1 0,0 0 0,1-1 0,-1 1 0,1 0 0,-1-1 0,0 1 0,1-1 0,-1 1 0,1-1 0,-1 1 0,1-1 0,-1 1 0,0-2 0,-3-1 0,2 17 0,1 24 0,-4 55 0,4-83 0,-1 0 0,0 0 0,-1-1 0,0 1 0,0-1 0,-1 1 0,-5 8 0,2-10 0,3-13 0,5-19 0,12-36 0,2 2 0,36-88 0,-48 137 0,15-39 0,1 0 0,3 2 0,46-75 0,-66 118 0,0 1 0,0-1 0,0 1 0,0 0 0,0 0 0,0 0 0,0 0 0,1 0 0,-1 0 0,1 0 0,-1 1 0,1-1 0,5-1 0,-7 3 0,1 0 0,-1 0 0,1 0 0,-1 0 0,1 0 0,-1 0 0,0 0 0,1 1 0,-1-1 0,1 1 0,-1-1 0,0 1 0,1-1 0,-1 1 0,0 0 0,0 0 0,1 0 0,-1 0 0,0 0 0,0 0 0,0 0 0,0 0 0,0 0 0,0 0 0,-1 0 0,1 0 0,0 1 0,-1-1 0,2 3 0,4 8 0,-1 0 0,-1 0 0,0 0 0,0 1 0,2 18 0,5 70 0,-8-65 0,20 246-1365,-21-254-5461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47"/>
    </inkml:context>
    <inkml:brush xml:id="br0">
      <inkml:brushProperty name="width" value="0.05" units="cm"/>
      <inkml:brushProperty name="height" value="0.05" units="cm"/>
    </inkml:brush>
  </inkml:definitions>
  <inkml:trace contextRef="#ctx0" brushRef="#br0">0 253 24575,'38'-2'0,"0"-2"0,-1-2 0,47-13 0,-29 6 0,-27 5 0,-19 5 0,1 0 0,-1 1 0,1 0 0,15-1 0,-23 3 0,0 0 0,0 0 0,0 0 0,0 0 0,0 1 0,0-1 0,0 1 0,0-1 0,0 1 0,0 0 0,-1 0 0,1-1 0,0 1 0,0 1 0,-1-1 0,1 0 0,-1 0 0,1 0 0,-1 1 0,1-1 0,-1 1 0,0-1 0,0 1 0,0 0 0,0 0 0,0-1 0,1 4 0,9 27 0,-2 0 0,-2 1 0,0 0 0,1 42 0,-1-16 0,-4-34 0,0 3 0,-3-26 0,1-5 0,-1-16 0,-1-38 0,-1 2 0,11-105 0,-7 144 0,1 0 0,1 0 0,0 0 0,1 1 0,1 0 0,0 0 0,1 0 0,0 1 0,2 0 0,-1 0 0,12-13 0,-16 23 0,0-1 0,0 1 0,0 0 0,1 1 0,-1-1 0,1 1 0,-1 0 0,1 0 0,0 0 0,1 1 0,-1 0 0,0 0 0,1 0 0,-1 1 0,1-1 0,-1 1 0,9 0 0,-8 1 0,-1 0 0,0 1 0,1 0 0,-1 0 0,0 0 0,0 1 0,0 0 0,0 0 0,0 0 0,0 0 0,0 1 0,-1 0 0,1 0 0,-1 0 0,0 0 0,0 1 0,0 0 0,5 6 0,-5-6 0,0 1 0,-1-1 0,0 1 0,0 0 0,0 0 0,-1 0 0,1 1 0,-1-1 0,0 0 0,-1 1 0,1 0 0,-1-1 0,-1 1 0,1 0 0,-1-1 0,0 1 0,0 0 0,-1 5 0,0-3 0,-1-1 0,0 0 0,0 0 0,-1 0 0,0 0 0,0 0 0,-1-1 0,0 1 0,0-1 0,0 0 0,-1 0 0,0-1 0,-9 9 0,3-4 0,0-1 0,-1 0 0,-23 13 0,29-19 0,1 0 0,-1-1 0,0 1 0,0-1 0,-1 0 0,1-1 0,0 1 0,0-1 0,-1-1 0,1 1 0,-8-1 0,11-3 0,8-2 0,9-5 0,-5 7 0,1 0 0,-1 0 0,1 1 0,0 0 0,-1 0 0,1 1 0,0 1 0,0-1 0,0 2 0,0-1 0,0 2 0,0-1 0,-1 1 0,1 0 0,11 5 0,-14-4 0,0-1 0,-1 1 0,1 0 0,-1 1 0,0-1 0,0 1 0,0 1 0,0-1 0,-1 1 0,0 0 0,0 0 0,0 0 0,-1 1 0,1 0 0,-1 0 0,-1 0 0,1 0 0,-1 1 0,0-1 0,0 1 0,2 12 0,-4-14 12,0 0-1,-1 0 0,0 0 1,0 0-1,0 0 1,-1 0-1,0 1 0,1-1 1,-2 0-1,1-1 0,-1 1 1,1 0-1,-2 0 1,-3 7-1,2-5 6,-1-1 0,0 0 0,1 0 0,-2 0 0,1-1 0,-1 1 0,0-1 0,0-1 1,-11 7-1,11-7-48,-1-1 0,1 0-1,-1 0 1,0-1 0,0 1 0,0-1 0,0-1 0,-1 0 0,1 0 0,-8 0 0,10-1-54,1 0 0,-1-1-1,0 1 1,0-1 0,0 0-1,1 0 1,-1-1 0,0 0-1,1 0 1,0 0 0,-1 0-1,1 0 1,0-1 0,0 0-1,-6-5 1,-6-9-6741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47.401"/>
    </inkml:context>
    <inkml:brush xml:id="br0">
      <inkml:brushProperty name="width" value="0.05" units="cm"/>
      <inkml:brushProperty name="height" value="0.05" units="cm"/>
    </inkml:brush>
  </inkml:definitions>
  <inkml:trace contextRef="#ctx0" brushRef="#br0">36 117 24575,'2'2'0,"0"0"0,-1 1 0,1-1 0,-1 0 0,0 0 0,0 1 0,0-1 0,0 1 0,0-1 0,-1 1 0,1 0 0,-1-1 0,1 1 0,-1 0 0,0-1 0,0 1 0,0 0 0,-1-1 0,1 1 0,-1 3 0,-3 7 0,1-1 0,-10 23 0,9-26 0,-1 5 0,0 1 0,1-1 0,1 1 0,0 0 0,1 0 0,1 0 0,0 0 0,1 0 0,0 0 0,1 1 0,1-1 0,1-1 0,0 1 0,1 0 0,0-1 0,13 28 0,-8-31 0,-5-19 0,-5-22 0,-4-13 0,2 0 0,2 0 0,5-55 0,-2 79 0,1 0 0,0 0 0,1 1 0,1-1 0,1 1 0,1 0 0,0 1 0,2 0 0,19-31 0,-25 43 0,0 1 0,1 0 0,-1 0 0,1 0 0,0 0 0,1 0 0,-1 1 0,1 0 0,-1 0 0,1 0 0,0 0 0,0 1 0,0 0 0,0 0 0,9-2 0,-10 3 0,0 1 0,0 0 0,0 0 0,0 0 0,0 1 0,0-1 0,0 1 0,-1 0 0,1 0 0,0 0 0,0 1 0,-1-1 0,1 1 0,-1 0 0,1 0 0,-1 0 0,0 0 0,0 1 0,0-1 0,0 1 0,0 0 0,4 5 0,1 4 0,0 0 0,0 0 0,-1 1 0,0 0 0,-1 0 0,-1 1 0,7 27 0,15 103 0,-27-144 0,10 126-1365,-9-97-5461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47.929"/>
    </inkml:context>
    <inkml:brush xml:id="br0">
      <inkml:brushProperty name="width" value="0.05" units="cm"/>
      <inkml:brushProperty name="height" value="0.05" units="cm"/>
    </inkml:brush>
  </inkml:definitions>
  <inkml:trace contextRef="#ctx0" brushRef="#br0">1 327 24575,'3'-2'0,"0"0"0,0 0 0,0 1 0,1-1 0,-1 1 0,0 0 0,1 0 0,0 0 0,-1 0 0,1 0 0,-1 1 0,1 0 0,6 0 0,5-1 0,88-9 0,140-22 0,-241 31 0,0 1 0,0-1 0,0 1 0,1-1 0,-1 1 0,0 0 0,0 0 0,0 0 0,0 0 0,0 0 0,1 1 0,-1-1 0,0 1 0,0-1 0,0 1 0,0 0 0,0-1 0,0 1 0,3 3 0,-2-2 0,-1 1 0,0 0 0,0-1 0,-1 1 0,1 0 0,0 0 0,-1 1 0,0-1 0,0 0 0,0 0 0,0 0 0,0 4 0,8 41 0,3 64 0,-8-60 0,-1-30 0,-1-6 0,-1 0 0,-1 31 0,-2-43 0,-2-10 0,-4-11 0,-62-202 0,61 182 0,1 1 0,2-2 0,2 1 0,1-42 0,3 67 0,0 0 0,2 0 0,-1 0 0,2 1 0,-1-1 0,1 1 0,8-18 0,-9 26 0,-1-1 0,1 1 0,0 0 0,0-1 0,0 1 0,1 0 0,-1 1 0,1-1 0,0 0 0,-1 1 0,1-1 0,0 1 0,1 0 0,-1 0 0,0 0 0,0 0 0,1 1 0,0-1 0,-1 1 0,1 0 0,-1 0 0,1 0 0,0 1 0,0-1 0,-1 1 0,1 0 0,5 0 0,-1 2 0,-1-1 0,1 1 0,0 0 0,0 1 0,-1-1 0,1 2 0,-1-1 0,0 1 0,0 0 0,0 1 0,0-1 0,-1 1 0,6 6 0,-3-3 0,-1 1 0,0 0 0,0 0 0,-1 1 0,0 0 0,0 0 0,-2 0 0,7 14 0,-10-20 0,-1 1 0,1-1 0,-1 1 0,0 0 0,0 0 0,0 0 0,-1-1 0,0 1 0,1 0 0,-2 0 0,1 0 0,-2 6 0,1-7 0,0 0 0,-1-1 0,1 1 0,-1-1 0,0 1 0,0-1 0,0 0 0,-1 0 0,1 0 0,-1 0 0,0 0 0,1 0 0,-1-1 0,0 1 0,-1-1 0,-3 2 0,-36 18-1365,-2-6-5461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48.844"/>
    </inkml:context>
    <inkml:brush xml:id="br0">
      <inkml:brushProperty name="width" value="0.05" units="cm"/>
      <inkml:brushProperty name="height" value="0.05" units="cm"/>
    </inkml:brush>
  </inkml:definitions>
  <inkml:trace contextRef="#ctx0" brushRef="#br0">38 27 24575,'-8'-10'0,"-7"-6"0,9 17 0,2 12 0,1 47 0,1 1 0,15 117 0,-6-93 0,-6-74-170,0 0-1,0 0 0,1 0 1,1 0-1,0 0 0,0 0 1,5 10-1,3-3-6655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49.197"/>
    </inkml:context>
    <inkml:brush xml:id="br0">
      <inkml:brushProperty name="width" value="0.05" units="cm"/>
      <inkml:brushProperty name="height" value="0.05" units="cm"/>
    </inkml:brush>
  </inkml:definitions>
  <inkml:trace contextRef="#ctx0" brushRef="#br0">153 11 24575,'0'0'0,"0"-1"0,0 1 0,0-1 0,0 1 0,0-1 0,0 1 0,0 0 0,0-1 0,-1 1 0,1-1 0,0 1 0,0-1 0,0 1 0,-1 0 0,1-1 0,0 1 0,0 0 0,-1-1 0,1 1 0,0 0 0,-1-1 0,1 1 0,0 0 0,-1 0 0,1 0 0,-1-1 0,1 1 0,0 0 0,-1 0 0,1 0 0,-1 0 0,1-1 0,0 1 0,-1 0 0,1 0 0,-1 0 0,1 0 0,-1 0 0,1 0 0,0 0 0,-1 0 0,1 1 0,-2-1 0,-17 8 0,9 0 0,0 0 0,1 1 0,0 0 0,1 1 0,0 0 0,0 0 0,1 1 0,1 0 0,0 0 0,-5 13 0,6-14 0,2 0 0,-1 0 0,1 1 0,0-1 0,1 1 0,1 0 0,-1-1 0,2 1 0,-1 0 0,2 0 0,-1 0 0,4 12 0,-3-17 0,1 0 0,0-1 0,0 1 0,0-1 0,1 1 0,0-1 0,0 0 0,0 0 0,1-1 0,0 1 0,0-1 0,0 1 0,0-1 0,1 0 0,-1-1 0,1 1 0,0-1 0,0 0 0,0 0 0,1-1 0,-1 1 0,1-1 0,-1 0 0,1-1 0,0 1 0,0-1 0,-1 0 0,1-1 0,0 0 0,0 1 0,0-2 0,0 1 0,0-1 0,0 0 0,0 0 0,-1 0 0,1-1 0,0 0 0,-1 0 0,0-1 0,1 1 0,-1-1 0,0 0 0,0-1 0,0 1 0,8-9 0,-5 4 0,-1-1 0,0 0 0,0-1 0,-1 1 0,0-1 0,-1 0 0,0-1 0,0 1 0,-1-1 0,-1 0 0,0 0 0,0 0 0,-1-1 0,-1 1 0,1 0 0,-2-1 0,0 1 0,0-1 0,-1 1 0,-5-23 0,5 30 0,0 0 0,0 1 0,0-1 0,-1 1 0,1-1 0,-1 1 0,0 0 0,0-1 0,0 1 0,-1 0 0,1 0 0,-1 1 0,0-1 0,0 0 0,1 1 0,-2 0 0,1-1 0,0 1 0,0 1 0,-1-1 0,-6-2 0,4 2 0,1 1 0,-1 0 0,0 1 0,0-1 0,0 1 0,0 0 0,0 0 0,0 1 0,0 0 0,0 0 0,0 1 0,0-1 0,-7 4 0,1 0-105,0 0 0,0 0 0,0 1 0,1 1 0,0 0 0,1 1 0,-1 0 0,1 0 0,1 1 0,0 0 0,0 1 0,-7 10 0,4 2-6721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49.852"/>
    </inkml:context>
    <inkml:brush xml:id="br0">
      <inkml:brushProperty name="width" value="0.05" units="cm"/>
      <inkml:brushProperty name="height" value="0.05" units="cm"/>
    </inkml:brush>
  </inkml:definitions>
  <inkml:trace contextRef="#ctx0" brushRef="#br0">136 74 24575,'-1'-3'0,"1"0"0,-1 0 0,0 0 0,0 0 0,-1 0 0,1 0 0,-1 0 0,1 1 0,-1-1 0,-2-2 0,3 3 0,0 1 0,0 0 0,0 0 0,0-1 0,0 1 0,0 0 0,0 0 0,0 0 0,0 0 0,0 0 0,-1 0 0,1 1 0,0-1 0,-1 0 0,1 1 0,0-1 0,-1 1 0,1-1 0,-1 1 0,1 0 0,-4-1 0,4 2 0,-1 0 0,0 0 0,1 0 0,-1 0 0,0 1 0,1-1 0,-1 0 0,1 1 0,0-1 0,-1 1 0,1-1 0,0 1 0,0 0 0,0-1 0,-1 4 0,-12 31 0,11-28 0,-9 23 0,2 1 0,1 0 0,-8 56 0,16-77 0,1-1 0,0 1 0,0 0 0,1 0 0,1 0 0,4 18 0,-4-23 0,0 0 0,0-1 0,1 1 0,0 0 0,0-1 0,0 1 0,1-1 0,0 0 0,0 0 0,0 0 0,1-1 0,7 7 0,-8-8 0,1 0 0,0 0 0,0 0 0,0 0 0,0-1 0,1 0 0,-1 0 0,0 0 0,1 0 0,0-1 0,-1 0 0,1-1 0,7 1 0,-5-1 0,0-1 0,1 0 0,-1 0 0,0-1 0,0 0 0,0 0 0,0-1 0,10-5 0,-4 0 0,-1 1 0,1-2 0,-2 0 0,0 0 0,0-1 0,0-1 0,-1 0 0,-1-1 0,12-16 0,-15 18 0,0-1 0,-1 0 0,-1 0 0,0-1 0,-1 0 0,0 0 0,0 0 0,-1 0 0,-1 0 0,0-1 0,-1 1 0,0-23 0,-1 29 0,-1-1 0,0 0 0,0 0 0,0 1 0,-1-1 0,0 0 0,0 1 0,-1 0 0,0-1 0,0 1 0,0 0 0,-1 0 0,0 1 0,0-1 0,0 1 0,-1 0 0,0 0 0,0 0 0,0 1 0,0 0 0,-1 0 0,0 0 0,0 1 0,-10-5 0,6 4-76,0 1 1,-1 0-1,0 0 0,1 1 0,-1 0 0,0 1 0,0 1 0,0 0 1,0 0-1,0 1 0,0 0 0,1 1 0,-1 0 0,0 1 1,1 0-1,-1 0 0,-9 6 0,3 2-6750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50.257"/>
    </inkml:context>
    <inkml:brush xml:id="br0">
      <inkml:brushProperty name="width" value="0.05" units="cm"/>
      <inkml:brushProperty name="height" value="0.05" units="cm"/>
    </inkml:brush>
  </inkml:definitions>
  <inkml:trace contextRef="#ctx0" brushRef="#br0">204 77 24575,'-1'-5'0,"0"0"0,-1 0 0,1 0 0,-1 1 0,0-1 0,0 0 0,0 1 0,-1-1 0,1 1 0,-1 0 0,0 0 0,0 0 0,-1 0 0,-4-4 0,7 7 0,-1 1 0,1-1 0,0 0 0,0 1 0,-1-1 0,1 1 0,0-1 0,0 1 0,-1 0 0,1 0 0,-1-1 0,1 1 0,0 0 0,-1 0 0,1 0 0,0 0 0,-1 1 0,1-1 0,-1 0 0,1 0 0,-2 2 0,0-1 0,0 1 0,0-1 0,0 1 0,0 0 0,1 0 0,-1 0 0,1 1 0,-4 4 0,-2 2 0,1 1 0,1 0 0,-11 22 0,4-2 0,1 1 0,1 1 0,2-1 0,2 2 0,1-1 0,-3 35 0,9-58 0,0 1 0,0 0 0,0-1 0,1 1 0,1-1 0,4 19 0,-5-25 0,0-1 0,0 1 0,0-1 0,0 0 0,0 1 0,1-1 0,-1 0 0,1 0 0,-1 0 0,1 0 0,0 0 0,-1 0 0,1 0 0,0-1 0,0 1 0,1-1 0,-1 1 0,0-1 0,0 0 0,1 0 0,-1 0 0,1 0 0,-1 0 0,1-1 0,-1 1 0,1-1 0,-1 1 0,1-1 0,-1 0 0,5 0 0,0-2 0,0 1 0,1-1 0,-1 0 0,0 0 0,-1-1 0,1 0 0,0 0 0,-1-1 0,0 1 0,1-2 0,-1 1 0,-1-1 0,9-8 0,6-7 0,-2-1 0,19-27 0,-21 25 0,-1 0 0,-1-1 0,-1 0 0,19-52 0,-40 97 75,-18 63 166,24-74-451,0-1 0,0 1-1,1 0 1,0-1 0,1 1 0,0 0 0,2 14 0,4-3-6616</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50.854"/>
    </inkml:context>
    <inkml:brush xml:id="br0">
      <inkml:brushProperty name="width" value="0.05" units="cm"/>
      <inkml:brushProperty name="height" value="0.05" units="cm"/>
    </inkml:brush>
  </inkml:definitions>
  <inkml:trace contextRef="#ctx0" brushRef="#br0">119 170 24575,'-3'2'0,"1"-1"0,-1 1 0,1 0 0,-1 0 0,1 0 0,0 0 0,0 0 0,0 0 0,0 0 0,0 1 0,0-1 0,0 1 0,-1 3 0,3-5 0,-9 13 0,2 0 0,0 1 0,0-1 0,2 1 0,0 1 0,0-1 0,2 1 0,0-1 0,0 1 0,2 0 0,0 0 0,1 0 0,2 20 0,-4-95 0,9-85 0,-4 113 0,13-54 0,-14 77 0,1-1 0,0 0 0,1 0 0,0 1 0,0 0 0,0 0 0,1 0 0,0 0 0,1 1 0,9-10 0,-13 15 0,0 0 0,1 0 0,-1 0 0,0 1 0,0-1 0,1 1 0,-1 0 0,1-1 0,-1 1 0,1 0 0,-1 1 0,1-1 0,0 0 0,-1 1 0,1-1 0,0 1 0,0 0 0,-1 0 0,1 0 0,0 1 0,0-1 0,-1 0 0,1 1 0,0 0 0,-1 0 0,1-1 0,0 2 0,-1-1 0,0 0 0,1 0 0,-1 1 0,0-1 0,1 1 0,2 3 0,0 0 0,0 0 0,0 0 0,-1 0 0,1 0 0,-1 1 0,-1 0 0,1 0 0,-1 0 0,0 0 0,0 1 0,-1-1 0,3 13 0,-3-14 0,-2 0 0,1 0 0,-1 1 0,1-1 0,-1 0 0,-1 0 0,1 0 0,-1 0 0,0 0 0,0 0 0,0 0 0,-1 0 0,0 0 0,-3 7 0,1-7 0,0 0 0,0 0 0,0 0 0,0 0 0,-1-1 0,0 1 0,0-1 0,0-1 0,0 1 0,0-1 0,-10 4 0,10-4 0,3-2 0,0-1 0,1 1 0,-1 0 0,0 0 0,1 0 0,-1 0 0,0 0 0,1 1 0,-1-1 0,1 0 0,-2 3 0,3-3 0,0-1 0,0 1 0,0 0 0,1 0 0,-1 0 0,0 0 0,0 0 0,1 0 0,-1 0 0,1 0 0,-1 0 0,1-1 0,-1 1 0,1 0 0,-1 0 0,1-1 0,0 1 0,-1 0 0,1-1 0,0 1 0,0 0 0,0-1 0,-1 1 0,1-1 0,0 0 0,1 1 0,10 8 0,0 1 0,-1 0 0,0 1 0,0 0 0,-1 1 0,-1 0 0,9 15 0,-14-21 0,0 0 0,-1 0 0,0 1 0,-1-1 0,1 1 0,-1 0 0,0 0 0,-1 0 0,0 0 0,0 0 0,0 0 0,-1 0 0,0 0 0,-1 0 0,1 0 0,-1 0 0,-3 10 0,3-13-70,0-1-1,0 0 0,-1 0 1,1 0-1,-1 0 0,0 0 1,0 0-1,0 0 0,0 0 1,0-1-1,-1 1 0,1-1 1,-1 0-1,0 1 0,1-1 1,-1 0-1,0-1 0,0 1 1,-1-1-1,1 1 0,0-1 1,0 0-1,-1 0 0,1 0 1,0 0-1,-1-1 0,-5 1 1,1-1-237,0-1 1,0 1 0,0-1 0,1-1-1,-1 1 1,0-1 0,1-1 0,0 1 0,-1-1-1,1-1 1,-7-3 0,1-2 78,1 0 1,0-1-1,0 0 1,1-1-1,-17-22 1,8 8-946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51.893"/>
    </inkml:context>
    <inkml:brush xml:id="br0">
      <inkml:brushProperty name="width" value="0.05" units="cm"/>
      <inkml:brushProperty name="height" value="0.05" units="cm"/>
    </inkml:brush>
  </inkml:definitions>
  <inkml:trace contextRef="#ctx0" brushRef="#br0">135 77 24575,'0'-19'0,"1"15"0,0-1 0,-1 0 0,0 0 0,0 1 0,0-1 0,0 0 0,-1 1 0,0-1 0,0 0 0,-2-5 0,2 10 0,1 0 0,0 0 0,-1 0 0,1 0 0,-1 0 0,1-1 0,-1 1 0,1 0 0,-1 0 0,1 0 0,-1 0 0,1 0 0,-1 0 0,1 1 0,-1-1 0,1 0 0,-1 0 0,1 0 0,-1 0 0,1 0 0,-1 1 0,1-1 0,0 0 0,-1 1 0,1-1 0,-1 0 0,1 0 0,0 1 0,-1-1 0,1 1 0,0-1 0,-1 0 0,1 1 0,0-1 0,0 1 0,-1-1 0,1 1 0,-14 19 0,14-19 0,-18 31 0,2 0 0,1 2 0,2-1 0,1 2 0,-9 44 0,20-72 0,-1 1 0,1-1 0,0 0 0,1 14 0,0-20 0,0 0 0,0 0 0,0 0 0,0 0 0,0-1 0,0 1 0,0 0 0,1 0 0,-1 0 0,0 0 0,1 0 0,-1 0 0,1 0 0,-1-1 0,1 1 0,-1 0 0,1 0 0,0-1 0,-1 1 0,1 0 0,0-1 0,-1 1 0,1 0 0,0-1 0,0 1 0,0-1 0,0 0 0,-1 1 0,1-1 0,0 0 0,0 1 0,0-1 0,0 0 0,0 0 0,0 0 0,0 0 0,0 0 0,0 0 0,0 0 0,0 0 0,0 0 0,0 0 0,-1 0 0,1-1 0,0 1 0,0 0 0,1-1 0,26-9 0,42-21 0,17-7 0,-77 34 0,1 1 0,-1 1 0,1 0 0,-1 0 0,1 1 0,18 0 0,-26 1 0,-1 0 0,0 0 0,0 0 0,0 0 0,0 1 0,0-1 0,0 1 0,0-1 0,0 1 0,0 0 0,0 0 0,-1 0 0,1 0 0,0 0 0,0 0 0,-1 0 0,1 1 0,-1-1 0,1 1 0,2 2 0,-3-1 0,0-1 0,0 0 0,0 1 0,0-1 0,-1 1 0,1 0 0,-1-1 0,0 1 0,1-1 0,-1 1 0,0 0 0,-1-1 0,1 1 0,-1 3 0,-2 5 0,0-1 0,0 1 0,-1-1 0,-1 0 0,0 0 0,-9 14 0,7-13 69,-1-1-1,0 0 0,0-1 0,-19 17 1,22-22-225,0 0 1,-1 0 0,0 0 0,0-1 0,0 0 0,0 0 0,0 0-1,-1-1 1,1 0 0,-12 2 0,-5-3-6671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1:05.808"/>
    </inkml:context>
    <inkml:brush xml:id="br0">
      <inkml:brushProperty name="width" value="0.05" units="cm"/>
      <inkml:brushProperty name="height" value="0.05" units="cm"/>
    </inkml:brush>
  </inkml:definitions>
  <inkml:trace contextRef="#ctx0" brushRef="#br0">47 230 24575,'-6'-24'0,"0"0"0,-4-46 0,7 44 0,-11-48 0,9 63 0,3 13 0,1 21 0,69 432 0,-62-424 0,37 155-1365,-30-144-5461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52.652"/>
    </inkml:context>
    <inkml:brush xml:id="br0">
      <inkml:brushProperty name="width" value="0.05" units="cm"/>
      <inkml:brushProperty name="height" value="0.05" units="cm"/>
    </inkml:brush>
  </inkml:definitions>
  <inkml:trace contextRef="#ctx0" brushRef="#br0">1 92 24575,'11'-32'0,"-10"27"0,0 1 0,0-1 0,1 1 0,0 0 0,3-7 0,-4 9 0,1 0 0,-1 1 0,0-1 0,1 1 0,-1 0 0,1-1 0,-1 1 0,1 0 0,0 0 0,-1 0 0,1 0 0,0 0 0,0 1 0,0-1 0,0 0 0,-1 1 0,4-1 0,25-2 0,1 1 0,-1 1 0,31 3 0,-2 0 0,103-2 0,109 2 0,-248 2 0,-23-4 0,0 0 0,0 1 0,1-1 0,-1 0 0,0 0 0,0 0 0,1 0 0,-1 0 0,0 1 0,0-1 0,1 0 0,-1 0 0,0 0 0,0 1 0,0-1 0,1 0 0,-1 0 0,0 1 0,0-1 0,0 0 0,0 1 0,0-1 0,0 0 0,1 0 0,-1 1 0,0-1 0,0 0 0,0 1 0,0-1 0,0 0 0,0 0 0,0 1 0,-2 2 0,1-1 0,-1 1 0,0-1 0,0 0 0,0 1 0,0-1 0,0 0 0,0 0 0,-4 2 0,-20 19 0,0 0 0,2 2 0,-27 35 0,43-50 0,1 0 0,0 1 0,1-1 0,0 1 0,1 1 0,0-1 0,1 1 0,0-1 0,1 1 0,1 0 0,-1 1 0,0 21 0,4-27 0,-1-1 0,1 1 0,0-1 0,1 1 0,0-1 0,0 0 0,0 0 0,1 0 0,-1 0 0,2 0 0,-1 0 0,0-1 0,1 0 0,0 1 0,1-1 0,-1-1 0,1 1 0,9 7 0,-10-10 0,0 1 0,0 0 0,0-1 0,0 0 0,0 0 0,0-1 0,1 1 0,-1-1 0,1 0 0,-1 0 0,1 0 0,-1 0 0,1-1 0,0 0 0,-1 0 0,1 0 0,0-1 0,-1 1 0,1-1 0,-1 0 0,1 0 0,-1-1 0,0 0 0,1 1 0,-1-1 0,0-1 0,5-2 0,-3 0 0,0 1 0,0-2 0,0 1 0,-1 0 0,0-1 0,0 0 0,0 0 0,-1-1 0,1 1 0,5-14 0,-6 8 0,0 1 0,0-1 0,-1 1 0,-1-1 0,0 0 0,1-17 0,-3 4 0,-1 0 0,-1 0 0,-1 0 0,-1 1 0,-1-1 0,-10-27 0,12 44 0,1 3 0,0 0 0,1 0 0,-1 0 0,1-1 0,0-7 0,1 13 0,0-1 0,0 0 0,0 0 0,0 0 0,0 1 0,0-1 0,0 0 0,0 0 0,1 1 0,-1-1 0,0 0 0,1 0 0,-1 1 0,1-1 0,-1 0 0,0 1 0,1-1 0,0 0 0,-1 1 0,1-1 0,-1 1 0,1-1 0,0 1 0,-1-1 0,1 1 0,0-1 0,-1 1 0,1 0 0,0 0 0,0-1 0,-1 1 0,1 0 0,0 0 0,0 0 0,0 0 0,-1-1 0,1 1 0,0 0 0,0 1 0,0-1 0,0 0 0,1 0 0,24 4 0,1 0 0,34 12 0,7 1 0,-57-15 0,-3-1 0,-1 0 0,1 1 0,-1 0 0,1 1 0,12 5 0,-18-7 0,-1 0 0,0 0 0,1 0 0,-1 0 0,0 0 0,0 0 0,0 1 0,0-1 0,0 0 0,0 1 0,0-1 0,0 0 0,0 1 0,0-1 0,-1 1 0,1-1 0,-1 1 0,1 0 0,-1-1 0,0 1 0,0 0 0,1-1 0,-1 1 0,0 0 0,0-1 0,-1 1 0,1-1 0,0 1 0,0 0 0,-1-1 0,1 1 0,-1-1 0,-1 3 0,-7 17 0,-1-1 0,-18 28 0,15-26 0,-22 46 0,32-61 0,1-1 0,0 1 0,0 0 0,0 0 0,1 0 0,0 0 0,1 0 0,-1 0 0,1 0 0,1 0 0,1 12 0,-1-15 0,0 1 0,0-1 0,1 0 0,-1 0 0,1 0 0,0 0 0,0 0 0,1 0 0,-1 0 0,1-1 0,0 1 0,0-1 0,0 0 0,0 1 0,7 4 0,-4-5 0,-1 0 0,1 0 0,0 0 0,0-1 0,0 0 0,0 0 0,1-1 0,-1 1 0,13 0 0,-2-2 0,1 0 0,-1-1 0,0-1 0,1-1 0,-1 0 0,0-1 0,19-8 0,-23 6 0,1-1 0,-1 0 0,-1 0 0,1-1 0,-1-1 0,-1 0 0,1-1 0,-2 0 0,1-1 0,-2 0 0,1 0 0,-1-1 0,9-17 0,-13 21 0,-1-1 0,0 0 0,-1 1 0,1-1 0,-2 0 0,1-1 0,-1 1 0,-1 0 0,1-17 0,-2 20 0,0-1 0,-1 0 0,0 0 0,-1 0 0,1 1 0,-1-1 0,0 1 0,-1-1 0,0 1 0,0 0 0,0 0 0,-1 0 0,1 0 0,-8-7 0,6 7 0,-1 1 0,0 0 0,-1 0 0,1 0 0,-1 0 0,0 1 0,0 0 0,-1 1 0,1 0 0,-1 0 0,1 0 0,-1 1 0,0 0 0,0 1 0,-11-1 0,11 1 0,-1 0 0,1 1 0,0 0 0,-1 1 0,1 0 0,0 0 0,0 1 0,0 0 0,0 0 0,0 1 0,0 0 0,1 1 0,-1-1 0,-13 10 0,7 3-1365,6-2-5461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53.037"/>
    </inkml:context>
    <inkml:brush xml:id="br0">
      <inkml:brushProperty name="width" value="0.05" units="cm"/>
      <inkml:brushProperty name="height" value="0.05" units="cm"/>
    </inkml:brush>
  </inkml:definitions>
  <inkml:trace contextRef="#ctx0" brushRef="#br0">82 25 24575,'23'-21'0,"-18"17"0,-16 16 0,3-3 0,0 0 0,1 1 0,1 0 0,0 0 0,-9 19 0,-18 57 0,30-76 0,-1 1 0,2-1 0,-1 1 0,2 0 0,-1 0 0,1 18 0,1-26 0,0-1 0,1 1 0,-1 0 0,1 0 0,-1 0 0,1 0 0,0-1 0,0 1 0,0 0 0,0-1 0,1 1 0,-1-1 0,1 1 0,-1-1 0,1 0 0,0 0 0,0 0 0,0 0 0,0 0 0,1 0 0,-1 0 0,0-1 0,1 1 0,-1-1 0,1 1 0,-1-1 0,1 0 0,0 0 0,5 1 0,-3-1 0,0 0 0,0-1 0,0 1 0,0-1 0,0 0 0,1 0 0,-1-1 0,0 1 0,0-1 0,0 0 0,0-1 0,0 1 0,0-1 0,5-3 0,-2 1 0,-1 0 0,1-1 0,-1 0 0,-1-1 0,1 0 0,-1 0 0,11-13 0,-7 5 0,0-1 0,0 0 0,-2-1 0,0 0 0,0 0 0,-2-1 0,8-29 0,-13 40 0,0 0 0,-1 0 0,1 0 0,-2-9 0,1 14 0,0 0 0,0 1 0,0-1 0,0 0 0,0 1 0,0-1 0,-1 1 0,1-1 0,0 0 0,0 1 0,-1-1 0,1 1 0,0-1 0,-1 1 0,1-1 0,0 1 0,-1-1 0,1 1 0,-1-1 0,0 0 0,0 1 0,1 0 0,-1 0 0,0 0 0,0 1 0,1-1 0,-1 0 0,0 0 0,1 1 0,-1-1 0,0 0 0,1 1 0,-1-1 0,1 0 0,-1 1 0,1-1 0,-1 1 0,0-1 0,1 1 0,0 0 0,-1-1 0,1 1 0,-1-1 0,0 2 0,-5 8 0,0 0 0,0 0 0,1 1 0,0-1 0,0 1 0,-3 15 0,-13 71 0,17-72 171,-2 45 0,6-62-361,0 1 0,1 0 1,-1-1-1,2 1 0,0 0 1,0-1-1,0 0 1,7 15-1,2-5-6636</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2:53.595"/>
    </inkml:context>
    <inkml:brush xml:id="br0">
      <inkml:brushProperty name="width" value="0.05" units="cm"/>
      <inkml:brushProperty name="height" value="0.05" units="cm"/>
    </inkml:brush>
  </inkml:definitions>
  <inkml:trace contextRef="#ctx0" brushRef="#br0">82 266 24575,'1'-15'0,"-1"11"0,0-1 0,1 1 0,-2 0 0,1-1 0,0 1 0,-1-1 0,-2-6 0,3 11 0,0 0 0,0-1 0,0 1 0,0 0 0,0 0 0,0-1 0,0 1 0,0 0 0,-1 0 0,1 0 0,0-1 0,0 1 0,0 0 0,0 0 0,0 0 0,-1 0 0,1-1 0,0 1 0,0 0 0,0 0 0,-1 0 0,1 0 0,0 0 0,0 0 0,-1 0 0,1-1 0,0 1 0,0 0 0,0 0 0,-1 0 0,1 0 0,0 0 0,0 0 0,-1 0 0,1 0 0,0 0 0,-8 7 0,-1 13 0,4 4 0,-5 46 0,9-53 0,-1 1 0,-1-1 0,-1 0 0,0 0 0,-9 23 0,6-31 0,3-11 0,4 0 0,-1 1 0,1 0 0,-1-1 0,1 1 0,0-1 0,0 1 0,0-1 0,0 1 0,0-1 0,0 1 0,0-3 0,6-32 0,2 0 0,2 0 0,0 1 0,3 0 0,1 0 0,1 2 0,2 0 0,37-54 0,-46 78 0,-1 0 0,1 0 0,1 1 0,16-13 0,-23 19 0,1 0 0,0 0 0,0 1 0,0-1 0,0 1 0,1 0 0,-1-1 0,0 2 0,6-2 0,-8 2 0,1 0 0,-1 0 0,1 0 0,0 0 0,-1 0 0,1 0 0,-1 1 0,1-1 0,0 1 0,-1-1 0,1 1 0,-1 0 0,0-1 0,1 1 0,-1 0 0,1 0 0,-1 0 0,0 0 0,0 0 0,2 3 0,-1-1 0,0 0 0,0 0 0,0 1 0,-1-1 0,1 1 0,-1-1 0,0 1 0,0-1 0,-1 1 0,1 0 0,-1-1 0,1 1 0,-1 0 0,0 0 0,-1-1 0,0 8 0,-2 3 0,1-1 0,-2 0 0,-6 18 0,-2-3 0,-2 0 0,0-1 0,-2-1 0,-23 30 0,39-56 0,-1 1 0,1-1 0,-1 0 0,1 1 0,0-1 0,-1 0 0,1 1 0,0-1 0,0 1 0,-1-1 0,1 1 0,0-1 0,0 0 0,-1 1 0,1-1 0,0 1 0,0-1 0,0 1 0,0-1 0,0 1 0,0-1 0,0 1 0,0-1 0,0 1 0,0-1 0,0 1 0,0-1 0,0 1 0,0-1 0,1 1 0,-1-1 0,0 1 0,0-1 0,0 1 0,1-1 0,-1 1 0,0-1 0,1 0 0,-1 1 0,1 0 0,22 6 0,-4-3 0,-7 1 0,-1 1 0,0 0 0,0 1 0,-1 0 0,0 0 0,16 15 0,-22-18 0,0 0 0,0 0 0,-1 1 0,1-1 0,-1 1 0,0 0 0,0 0 0,0 0 0,-1 0 0,0 0 0,0 1 0,0-1 0,-1 1 0,1-1 0,-1 1 0,0 10 0,-1-13 9,0-1 0,-1 1 0,1-1 0,-1 1 0,1-1 0,-1 1 0,0-1 0,0 1 0,0-1 0,0 0 0,0 0 0,-1 1 0,1-1 0,-1 0 0,1 0 0,-1 0 0,0-1 0,-3 4 0,1-2 10,-1 0 0,0-1 0,1 1 0,-1-1 0,0 0 0,0 0 0,0-1 0,-9 2 0,-2 0-361,0-2 1,-1 0 0,1 0-1,-31-5 1,1-3-6485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01.067"/>
    </inkml:context>
    <inkml:brush xml:id="br0">
      <inkml:brushProperty name="width" value="0.05" units="cm"/>
      <inkml:brushProperty name="height" value="0.05" units="cm"/>
    </inkml:brush>
  </inkml:definitions>
  <inkml:trace contextRef="#ctx0" brushRef="#br0">87 43 24575,'-21'-29'0,"13"16"0,5 13 0,1 7 0,0 15 0,2-19 0,-24 177 323,13-120-1167,-5 122 0,16-166-5982</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01.671"/>
    </inkml:context>
    <inkml:brush xml:id="br0">
      <inkml:brushProperty name="width" value="0.05" units="cm"/>
      <inkml:brushProperty name="height" value="0.05" units="cm"/>
    </inkml:brush>
  </inkml:definitions>
  <inkml:trace contextRef="#ctx0" brushRef="#br0">45 224 24575,'0'47'0,"-1"76"0,-1-104 0,0-1 0,-1 0 0,0 0 0,-12 31 0,15-48 0,-1 1 0,1-1 0,0 0 0,-1 0 0,1 0 0,-1 0 0,0 0 0,1 0 0,-1 0 0,0 0 0,0 0 0,1 0 0,-1 0 0,0-1 0,0 1 0,0 0 0,0 0 0,-1 0 0,-3-6 0,6-10 0,13-41 0,2 0 0,2 1 0,3 2 0,52-99 0,-64 136 0,1 1 0,0 0 0,1 1 0,0 0 0,1 0 0,15-12 0,-23 22 0,0 1 0,0 0 0,1 1 0,-1-1 0,1 1 0,-1 0 0,1 0 0,0 0 0,-1 1 0,1-1 0,8 0 0,-10 2 0,1 0 0,0 0 0,0 1 0,0-1 0,-1 1 0,1 0 0,0 0 0,-1 0 0,1 0 0,-1 1 0,1-1 0,-1 1 0,1 0 0,-1 0 0,0 0 0,0 1 0,3 2 0,3 4 0,-1 0 0,0 1 0,-1 0 0,1 0 0,-2 1 0,0 0 0,0 0 0,-1 0 0,7 23 0,-2-2 0,-2 0 0,5 51 0,-5 20 342,-8-90-586,0-1 0,-1 1 0,-1-1 0,0 1 1,-1-1-1,-5 15 0,1-10-6582</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02.413"/>
    </inkml:context>
    <inkml:brush xml:id="br0">
      <inkml:brushProperty name="width" value="0.05" units="cm"/>
      <inkml:brushProperty name="height" value="0.05" units="cm"/>
    </inkml:brush>
  </inkml:definitions>
  <inkml:trace contextRef="#ctx0" brushRef="#br0">20 287 24575,'-1'0'0,"0"0"0,1 0 0,-1 0 0,0 0 0,0-1 0,0 1 0,1 0 0,-1 0 0,0 0 0,0-1 0,1 1 0,-1 0 0,0-1 0,0 1 0,1-1 0,-1 1 0,1-1 0,-1 1 0,0-1 0,1 1 0,-1-1 0,1 0 0,-1 1 0,1-1 0,-1 0 0,1 1 0,0-1 0,-1 0 0,1 0 0,0 1 0,0-1 0,-1 0 0,1 0 0,0 0 0,0 1 0,0-1 0,0 0 0,0 0 0,0 0 0,0 0 0,0 1 0,0-1 0,1 0 0,-1 0 0,0 1 0,0-1 0,1 0 0,-1 0 0,1 1 0,-1-1 0,0 0 0,1 1 0,-1-1 0,1 0 0,0 1 0,0-2 0,12-5 0,0 1 0,1 0 0,-1 0 0,1 2 0,0-1 0,22-2 0,-7 0 0,160-29 0,-187 36 0,0-1 0,1 1 0,-1-1 0,0 1 0,1 0 0,-1 0 0,0 1 0,1-1 0,-1 0 0,0 1 0,0-1 0,1 1 0,-1 0 0,0 0 0,0 0 0,0 0 0,0 0 0,3 2 0,-4-1 0,1 0 0,-1 0 0,1 1 0,-1-1 0,0 0 0,0 1 0,0-1 0,0 1 0,-1-1 0,1 1 0,-1 0 0,1-1 0,-1 1 0,0 0 0,0 5 0,0 39 0,-1 1 0,-2-1 0,-12 54 0,15-101 0,0 0 0,0 0 0,0 0 0,0 0 0,0 0 0,0 0 0,0 0 0,0 0 0,0 0 0,0 0 0,0 0 0,0 0 0,0 0 0,0 0 0,0 0 0,0 0 0,0 0 0,-1 0 0,1 0 0,0 0 0,0 0 0,1-12 0,2-19 0,37-154 0,-32 159 0,1 0 0,0 0 0,2 1 0,28-44 0,-36 64 0,0 0 0,1 0 0,0 0 0,0 0 0,1 1 0,-1 0 0,1 0 0,0 0 0,0 0 0,0 1 0,1 0 0,-1 0 0,1 0 0,8-2 0,-9 4 0,1 0 0,-1 0 0,0 1 0,1-1 0,-1 1 0,1 1 0,-1-1 0,1 1 0,-1 0 0,0 0 0,1 0 0,-1 1 0,0 0 0,0 0 0,0 0 0,8 6 0,-5-3 0,0 1 0,0 0 0,-1 0 0,1 0 0,-1 1 0,-1 0 0,0 1 0,0-1 0,0 1 0,7 14 0,-11-19 0,-1 0 0,1 1 0,-1-1 0,0 0 0,1 1 0,-2-1 0,1 1 0,0-1 0,-1 1 0,1-1 0,-1 1 0,0 0 0,0-1 0,-1 1 0,1-1 0,-1 1 0,0 0 0,1-1 0,-2 0 0,1 1 0,0-1 0,-1 0 0,1 1 0,-1-1 0,0 0 0,0 0 0,0 0 0,-1-1 0,1 1 0,-1 0 0,-3 2 0,-3 1 0,1 0 0,-1-1 0,0 0 0,0 0 0,0-1 0,-1-1 0,1 1 0,-16 2 0,6-2 0,-1-1 0,0-1 0,-25-1 0,62-1 0,0 1 0,0 0 0,0 2 0,27 6 0,-40-8 0,1 0 0,0 1 0,-1 0 0,1 0 0,-1 0 0,1 0 0,-1 1 0,0 0 0,0 0 0,0 0 0,-1 0 0,1 0 0,-1 1 0,0 0 0,0 0 0,0 0 0,0 0 0,0 0 0,-1 0 0,0 1 0,0-1 0,0 1 0,1 7 0,-2-7 0,0-1 0,-1 1 0,0 0 0,0-1 0,0 1 0,-1 0 0,0 0 0,0-1 0,0 1 0,0-1 0,0 1 0,-1-1 0,0 1 0,0-1 0,0 0 0,-1 0 0,0 0 0,1 0 0,-1 0 0,-7 6 0,4-4 0,0-1 0,-1 0 0,1 0 0,-1 0 0,0-1 0,-1 1 0,1-2 0,-1 1 0,0-1 0,1 0 0,-11 1 0,16-3-114,-1-1 1,0 1-1,0-1 0,0 0 0,0 0 1,1 0-1,-1 0 0,0-1 0,0 1 1,0-1-1,-4-1 0,-5-5-6712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02.833"/>
    </inkml:context>
    <inkml:brush xml:id="br0">
      <inkml:brushProperty name="width" value="0.05" units="cm"/>
      <inkml:brushProperty name="height" value="0.05" units="cm"/>
    </inkml:brush>
  </inkml:definitions>
  <inkml:trace contextRef="#ctx0" brushRef="#br0">0 115 24575,'1'0'0,"-1"-1"0,1 1 0,-1-1 0,1 1 0,-1-1 0,1 1 0,-1-1 0,1 1 0,0 0 0,-1-1 0,1 1 0,-1 0 0,1-1 0,0 1 0,-1 0 0,1 0 0,0 0 0,0-1 0,-1 1 0,1 0 0,0 0 0,-1 0 0,1 0 0,0 0 0,0 0 0,-1 1 0,2-1 0,-1 1 0,0 0 0,0-1 0,0 1 0,0 0 0,-1 0 0,1 0 0,0 0 0,-1 0 0,1 0 0,-1 0 0,1 0 0,-1 0 0,1 0 0,-1 0 0,1 2 0,0 5 0,1 0 0,-1 1 0,0 11 0,0 12 0,8 110 0,-2-72 0,-6-98 0,1-1 0,1 0 0,1 1 0,2 0 0,9-30 0,-8 38 0,0 1 0,1 0 0,1 0 0,1 1 0,0 0 0,2 0 0,23-27 0,-31 40 0,0 1 0,0 1 0,0-1 0,1 1 0,-1-1 0,1 1 0,0 0 0,0 1 0,5-3 0,-8 5 0,-1-1 0,1 1 0,0-1 0,0 1 0,-1 0 0,1-1 0,0 1 0,0 0 0,0 0 0,0 0 0,-1 1 0,1-1 0,0 0 0,0 1 0,0-1 0,-1 1 0,1 0 0,0-1 0,-1 1 0,1 0 0,-1 0 0,1 0 0,-1 0 0,1 0 0,-1 1 0,0-1 0,1 0 0,-1 1 0,0-1 0,2 3 0,1 3 0,0 1 0,-1-1 0,1 1 0,-1 0 0,-1 0 0,0 0 0,2 9 0,5 63 0,-6-46 0,3 17 177,8 97-1719,-13-122-5284</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3:03.375"/>
    </inkml:context>
    <inkml:brush xml:id="br0">
      <inkml:brushProperty name="width" value="0.05" units="cm"/>
      <inkml:brushProperty name="height" value="0.05" units="cm"/>
    </inkml:brush>
  </inkml:definitions>
  <inkml:trace contextRef="#ctx0" brushRef="#br0">1 241 24575,'391'-21'0,"-390"21"0,1 0 0,-1 0 0,1-1 0,-1 1 0,1 0 0,-1 0 0,1 1 0,-1-1 0,1 0 0,-1 0 0,1 1 0,-1-1 0,1 0 0,-1 1 0,0 0 0,1-1 0,-1 1 0,0 0 0,0 0 0,1 0 0,-1-1 0,2 3 0,-2 0 0,0-1 0,0 1 0,0-1 0,0 1 0,0 0 0,-1-1 0,1 1 0,-1 0 0,0 0 0,0-1 0,0 6 0,-6 220 0,6-222 0,0-4 0,1 1 0,-1-1 0,0 1 0,0-1 0,-1 1 0,1-1 0,0 0 0,-1 1 0,1-1 0,-1 0 0,0 0 0,0 1 0,-2 3 0,3-6 0,-1-1 0,1 1 0,0 0 0,-1 0 0,1-1 0,-1 1 0,1 0 0,0 0 0,-1-1 0,1 1 0,0 0 0,-1-1 0,1 1 0,0-1 0,0 1 0,0 0 0,-1-1 0,1 1 0,0-1 0,0 1 0,0-1 0,0 1 0,0 0 0,-1-1 0,1 1 0,0-1 0,-5-16 0,5 17 0,-7-37 0,2 0 0,1 0 0,2-1 0,3-38 0,-1 33 0,5-64 0,-4 96 0,1 0 0,0-1 0,1 1 0,1 0 0,-1 1 0,1-1 0,7-12 0,-9 21 0,-1-1 0,1 1 0,-1 0 0,1-1 0,0 1 0,0 0 0,0 0 0,0 0 0,0 0 0,1 1 0,-1-1 0,0 1 0,1-1 0,-1 1 0,1 0 0,0 0 0,-1 0 0,6-1 0,-3 1 0,-1 1 0,0 0 0,0 0 0,0 0 0,0 1 0,1 0 0,-1-1 0,0 2 0,0-1 0,0 0 0,6 4 0,1 1 0,0 0 0,-1 1 0,0 0 0,0 1 0,-1 0 0,0 1 0,14 17 0,-18-20 0,0 0 0,-1 1 0,0-1 0,0 1 0,-1 0 0,0 0 0,0 0 0,-1 0 0,3 12 0,-5-16 0,1 0 0,-1 0 0,0 1 0,0-1 0,0 0 0,0 0 0,-1 1 0,0-1 0,1 0 0,-1 0 0,0 0 0,-1 0 0,1 0 0,0 0 0,-1 0 0,0 0 0,1 0 0,-1-1 0,0 1 0,0-1 0,-1 1 0,1-1 0,-1 0 0,-3 3 0,-1-1-195,1 0 0,-1-1 0,0 1 0,1-2 0,-1 1 0,-13 2 0,-13 2-6631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29.970"/>
    </inkml:context>
    <inkml:brush xml:id="br0">
      <inkml:brushProperty name="width" value="0.05" units="cm"/>
      <inkml:brushProperty name="height" value="0.05" units="cm"/>
    </inkml:brush>
  </inkml:definitions>
  <inkml:trace contextRef="#ctx0" brushRef="#br0">428 195 24575,'-12'-1'0,"12"0"0,-1 1 0,0 0 0,0 0 0,0 0 0,0 0 0,0 0 0,0 0 0,0 0 0,0 0 0,1 0 0,-1 0 0,0 0 0,0 0 0,0 1 0,0-1 0,0 0 0,1 1 0,-1-1 0,0 1 0,0-1 0,0 1 0,1-1 0,-1 1 0,0 0 0,1-1 0,-1 1 0,1 0 0,-2 0 0,-6 9 0,0 0 0,-2 0 0,1-1 0,-1-1 0,0 0 0,-1 0 0,0-1 0,0 0 0,-1-1 0,1 0 0,-1-1 0,-1 0 0,1-1 0,-1-1 0,1 0 0,-1 0 0,0-1 0,0-1 0,0 0 0,-27-2 0,37 1 0,0-1 0,0 1 0,-1 0 0,1-1 0,0 0 0,0 0 0,-1 0 0,1 0 0,0 0 0,0-1 0,0 1 0,1-1 0,-1 0 0,0 0 0,0 0 0,1 0 0,0 0 0,-1-1 0,1 1 0,0-1 0,0 1 0,0-1 0,-2-4 0,3 3 0,-1 0 0,1-1 0,0 1 0,0 0 0,1-1 0,-1 1 0,1-1 0,0 1 0,0-1 0,1 1 0,-1-1 0,1 1 0,0-1 0,0 1 0,0 0 0,4-9 0,2-1 0,1 0 0,0 1 0,1 0 0,0 0 0,1 1 0,0 0 0,1 0 0,1 2 0,-1-1 0,2 1 0,-1 1 0,2 0 0,-1 1 0,1 0 0,18-6 0,-28 12 0,0 0 0,1 1 0,-1 0 0,1 0 0,-1 0 0,1 0 0,-1 1 0,1 0 0,0 0 0,-1 0 0,1 0 0,-1 1 0,1 0 0,-1 0 0,1 0 0,-1 0 0,1 1 0,-1 0 0,8 4 0,-7-2 0,0 0 0,0 0 0,0 0 0,-1 1 0,0-1 0,0 1 0,0 1 0,0-1 0,-1 0 0,0 1 0,0 0 0,0-1 0,3 13 0,0 4 0,-1-1 0,-1 2 0,-1-1 0,-1 0 0,-1 0 0,-1 1 0,-1-1 0,-1 1 0,-1-1 0,-10 38 0,5-31 0,-1 1 0,-2-2 0,-1 0 0,-1 0 0,-1-1 0,-2 0 0,-25 32 0,32-47 0,-1-1 0,-1 0 0,0 0 0,0-2 0,-1 1 0,-22 13 0,28-19 0,0-1 0,-1 0 0,0 0 0,0 0 0,0-1 0,0 0 0,0 0 0,0-1 0,0 0 0,-1 0 0,1-1 0,0 0 0,0 0 0,-1 0 0,-12-3 0,16 2 0,1-1 0,-1 1 0,1 0 0,0-1 0,-1 0 0,1 1 0,0-1 0,0-1 0,0 1 0,0 0 0,1-1 0,-1 1 0,0-1 0,1 0 0,0 0 0,0 0 0,0 0 0,0-1 0,0 1 0,1 0 0,-1-1 0,1 1 0,0-1 0,0 1 0,0-1 0,0 0 0,1 1 0,0-1 0,0 0 0,0 1 0,0-6 0,1 3 0,-1-1 0,1 1 0,0 0 0,1 0 0,0 0 0,-1 1 0,2-1 0,-1 0 0,1 1 0,0-1 0,0 1 0,0 0 0,1 0 0,0 0 0,0 0 0,0 1 0,0 0 0,8-6 0,-7 6 0,1 1 0,-1 0 0,1 1 0,-1-1 0,1 1 0,0 0 0,0 0 0,0 1 0,0 0 0,0 0 0,0 0 0,0 1 0,1 0 0,-1 0 0,0 1 0,0-1 0,0 1 0,0 1 0,0-1 0,0 1 0,0 0 0,0 0 0,-1 1 0,1-1 0,-1 1 0,10 8 0,0 0 0,-1 2 0,0-1 0,0 2 0,-2 0 0,0 1 0,0 0 0,14 25 0,-23-35-273,1 1 0,-1-1 0,1 0 0,7 6 0,0-2-6553</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30.340"/>
    </inkml:context>
    <inkml:brush xml:id="br0">
      <inkml:brushProperty name="width" value="0.05" units="cm"/>
      <inkml:brushProperty name="height" value="0.05" units="cm"/>
    </inkml:brush>
  </inkml:definitions>
  <inkml:trace contextRef="#ctx0" brushRef="#br0">31 1 24575,'-3'3'0,"0"3"0,-4 2 0,-2 1 0,2 0 0,6-2 0,8-2 0,7-1 0,6-6 0,5-1 0,5-1 0,0 1 0,-2-3 0,-3 1 0,-6 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1:06.134"/>
    </inkml:context>
    <inkml:brush xml:id="br0">
      <inkml:brushProperty name="width" value="0.05" units="cm"/>
      <inkml:brushProperty name="height" value="0.05" units="cm"/>
    </inkml:brush>
  </inkml:definitions>
  <inkml:trace contextRef="#ctx0" brushRef="#br0">53 410 24575,'-1'-3'0,"0"1"0,-1-1 0,1 0 0,-1 1 0,0-1 0,0 1 0,0 0 0,0 0 0,0 0 0,0 0 0,0 0 0,-1 0 0,1 0 0,-1 1 0,1-1 0,-1 1 0,0 0 0,-5-2 0,1 4 0,12 4 0,14 4 0,-1-5 0,0-2 0,1 0 0,0-1 0,-1-1 0,25-2 0,-29 0 0,0 0 0,0 0 0,-1-2 0,1 0 0,0 0 0,-1-1 0,20-10 0,-30 12 0,1 1 0,-1 0 0,0-1 0,0 0 0,0 0 0,0 0 0,0 0 0,0 0 0,2-5 0,-4 6 0,0 1 0,0-1 0,0 0 0,0 0 0,-1 0 0,1 0 0,0 0 0,-1 0 0,0 0 0,1 0 0,-1 0 0,0-1 0,0 1 0,0 0 0,-1 0 0,1 0 0,0 0 0,-1 0 0,0-3 0,1 5 0,0 0 0,0 0 0,-1 1 0,1-1 0,0 0 0,0 0 0,0 0 0,0 0 0,0 1 0,0-1 0,0 0 0,0 0 0,0 0 0,-1 0 0,1 0 0,0 0 0,0 0 0,0 1 0,0-1 0,0 0 0,0 0 0,-1 0 0,1 0 0,0 0 0,0 0 0,0 0 0,0 0 0,-1 0 0,1 0 0,0 0 0,0 0 0,0 0 0,0 0 0,-1 0 0,1 0 0,0 0 0,0 0 0,0 0 0,0 0 0,-1 0 0,1 0 0,0 0 0,0 0 0,0 0 0,0 0 0,0 0 0,-1-1 0,1 1 0,0 0 0,0 0 0,0 0 0,0 0 0,0 0 0,0 0 0,-1-1 0,1 1 0,0 0 0,0 0 0,0 0 0,0 0 0,0-1 0,0 1 0,0 0 0,0 0 0,0 0 0,0 0 0,0-1 0,0 1 0,-5 13 0,2 20-195,0 0 0,2 0 0,1 0 0,2-1 0,1 1 0,10 40 0,-7-46-6631</inkml:trace>
  <inkml:trace contextRef="#ctx0" brushRef="#br0" timeOffset="1">326 35 24575,'0'-6'0,"-3"-4"0,-4-1 0,0 4 0,-3 6 0,-1 10 0,0 2-8191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30.694"/>
    </inkml:context>
    <inkml:brush xml:id="br0">
      <inkml:brushProperty name="width" value="0.05" units="cm"/>
      <inkml:brushProperty name="height" value="0.05" units="cm"/>
    </inkml:brush>
  </inkml:definitions>
  <inkml:trace contextRef="#ctx0" brushRef="#br0">2 176 24575,'0'2'0,"1"0"0,0 1 0,0-1 0,1 0 0,-1 0 0,0 0 0,1-1 0,-1 1 0,1 0 0,2 2 0,6 9 0,-3-1 0,-1 1 0,0 0 0,-1 0 0,0 1 0,-2 0 0,1 0 0,-2 0 0,1 0 0,-2 0 0,0 16 0,-1-6 0,-2 0 0,0-1 0,-2 1 0,0-1 0,-10 30 0,13-51 0,1-1 0,-1 1 0,1-1 0,-1 1 0,1-1 0,-1 0 0,0 1 0,0-1 0,0 0 0,0 1 0,0-1 0,0 0 0,0 0 0,-2 2 0,-5-5 0,0-12 0,4 0 0,0 0 0,2 0 0,0-1 0,0 1 0,1 0 0,2-28 0,2 8 0,14-60 0,-6 47 0,18-49 0,-25 83 0,1 1 0,1-1 0,0 1 0,1 1 0,0-1 0,0 1 0,1 0 0,19-18 0,-23 26 0,0-1 0,1 1 0,-1 0 0,1 0 0,-1 1 0,1-1 0,0 1 0,0 0 0,0 0 0,0 1 0,1-1 0,-1 1 0,0 1 0,1-1 0,-1 1 0,0-1 0,1 2 0,-1-1 0,1 0 0,-1 1 0,0 0 0,1 1 0,-1-1 0,0 1 0,0 0 0,0 0 0,0 0 0,-1 1 0,6 3 0,2 2 0,0 0 0,-1 1 0,1 1 0,-2 0 0,1 1 0,-1 0 0,-1 0 0,0 1 0,11 19 0,-10-12 63,-1 1-1,-1-1 1,-1 1-1,6 24 1,11 83-641,-15-72-522,-5-35-5726</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31.463"/>
    </inkml:context>
    <inkml:brush xml:id="br0">
      <inkml:brushProperty name="width" value="0.05" units="cm"/>
      <inkml:brushProperty name="height" value="0.05" units="cm"/>
    </inkml:brush>
  </inkml:definitions>
  <inkml:trace contextRef="#ctx0" brushRef="#br0">51 293 24575,'-4'0'0,"0"-1"0,0 1 0,0-1 0,0 0 0,0 0 0,1 0 0,-1 0 0,0-1 0,-3-1 0,7 3 0,-1-1 0,0 1 0,1 0 0,-1-1 0,1 1 0,-1-1 0,1 1 0,-1-1 0,1 1 0,0-1 0,-1 1 0,1-1 0,-1 1 0,1-1 0,0 1 0,0-1 0,-1 0 0,1 1 0,0-1 0,0 0 0,0 1 0,-1-2 0,2 1 0,-1 0 0,0 0 0,1 0 0,-1 0 0,1 0 0,-1 0 0,1 0 0,-1 1 0,1-1 0,0 0 0,-1 0 0,1 0 0,0 1 0,0-1 0,0 0 0,-1 1 0,1-1 0,0 0 0,1 0 0,23-12 0,0 1 0,0 1 0,2 1 0,-1 2 0,35-8 0,0 0 0,-7 1 0,0 3 0,65-7 0,-114 18 0,0 0 0,-1-1 0,1 1 0,-1-1 0,1 1 0,6-5 0,-8 4 0,0 0 0,1 1 0,-1-1 0,0 1 0,1 0 0,-1 0 0,6 0 0,-7 1 0,0 0 0,0 0 0,-1 0 0,1 1 0,0-1 0,0 1 0,0-1 0,0 1 0,-1 0 0,1 0 0,0 0 0,0 0 0,-1 0 0,1 0 0,-1 0 0,1 0 0,-1 1 0,2 1 0,6 7 0,-1 1 0,0 0 0,0 0 0,-2 1 0,1 0 0,-1 0 0,-1 1 0,0-1 0,6 27 0,-6-16 0,-1 1 0,-1-1 0,-1 0 0,-2 46 0,0-67 0,0 0 0,0-1 0,0 1 0,-1 0 0,1-1 0,0 1 0,-1-1 0,1 1 0,-1 0 0,1-1 0,-1 1 0,0-1 0,0 1 0,0-1 0,0 0 0,0 1 0,0-1 0,0 0 0,-2 2 0,3-3 0,-1 0 0,1 1 0,-1-1 0,1 0 0,-1 0 0,1 0 0,-1 0 0,1 0 0,-1 0 0,1 0 0,-1 0 0,1 0 0,-1 0 0,1 0 0,-1 0 0,0 0 0,1 0 0,-1-1 0,1 1 0,-1 0 0,1 0 0,-1-1 0,-13-15 0,4-2 0,0 0 0,2-1 0,1-1 0,0 1 0,1-1 0,1 0 0,1 0 0,1-1 0,1 1 0,0-1 0,3-36 0,0 50 0,0 0 0,0 1 0,0-1 0,1 1 0,0-1 0,0 1 0,1 0 0,0 0 0,0 0 0,1 0 0,-1 0 0,1 0 0,0 1 0,1 0 0,5-5 0,-3 4 0,0 1 0,0 0 0,1 0 0,0 1 0,0 0 0,0 0 0,1 1 0,-1 0 0,1 1 0,16-4 0,-4 3 0,-1 0 0,39 0 0,-53 3 0,-1 0 0,0 1 0,0-1 0,0 1 0,1 0 0,-1 1 0,0-1 0,0 1 0,0 0 0,-1 0 0,1 1 0,0-1 0,-1 1 0,0 0 0,1 0 0,5 7 0,-8-8 0,-1 0 0,1 0 0,-1 0 0,0 0 0,0 0 0,0 1 0,0-1 0,0 0 0,-1 1 0,1-1 0,-1 1 0,1-1 0,-1 1 0,0-1 0,0 1 0,0-1 0,-1 1 0,1-1 0,0 0 0,-1 1 0,0-1 0,1 1 0,-1-1 0,0 0 0,0 0 0,0 1 0,-1-1 0,1 0 0,0 0 0,-1 0 0,-2 2 0,-4 7 0,-1-2 0,-1 1 0,0-1 0,-16 11 0,-52 30 0,21-16 0,117-44 0,-44 7 0,-1 0 0,1 1 0,0 1 0,0 0 0,0 1 0,23 3 0,-32-2 0,-1 0 0,1 0 0,-1 1 0,1 0 0,-1 1 0,0-1 0,1 1 0,-1 0 0,-1 1 0,1-1 0,0 1 0,-1 1 0,0-1 0,0 1 0,0-1 0,-1 2 0,8 9 0,-10-13 0,-1 0 0,0 1 0,1-1 0,-1 0 0,0 1 0,0-1 0,0 1 0,-1-1 0,1 1 0,-1 0 0,1-1 0,-1 1 0,0 0 0,0-1 0,0 1 0,0-1 0,-1 1 0,1 0 0,-1 3 0,-1-3 0,0 1 0,1-1 0,-1 1 0,0-1 0,-1 0 0,1 1 0,-1-1 0,1 0 0,-1-1 0,0 1 0,-6 4 0,0-1 0,0 0 0,-1-1 0,0 0 0,0-1 0,0 0 0,0 0 0,-1-1 0,-15 3 0,16-4-85,-1-1 0,1-1-1,0 1 1,0-2 0,0 1-1,0-1 1,0-1 0,0 0-1,0 0 1,0-1 0,0 0-1,1-1 1,-1 0 0,1-1-1,-13-8 1,-1-4-6741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31.927"/>
    </inkml:context>
    <inkml:brush xml:id="br0">
      <inkml:brushProperty name="width" value="0.05" units="cm"/>
      <inkml:brushProperty name="height" value="0.05" units="cm"/>
    </inkml:brush>
  </inkml:definitions>
  <inkml:trace contextRef="#ctx0" brushRef="#br0">0 90 24575,'2'1'0,"-1"0"0,0 0 0,1 0 0,-1 0 0,0 0 0,1 0 0,-1 1 0,0-1 0,0 0 0,0 1 0,0-1 0,0 1 0,0-1 0,-1 1 0,1 0 0,0-1 0,-1 1 0,1 1 0,2 4 0,8 18 0,0 0 0,-2 1 0,-1 0 0,-1 1 0,-1 0 0,-1 0 0,-2 0 0,0 47 0,-1-115 0,1 0 0,2 0 0,11-43 0,-10 64 0,0 0 0,1 1 0,1-1 0,16-26 0,-21 40 0,0 1 0,0 0 0,1 0 0,-1 0 0,1 1 0,1-1 0,-1 1 0,0 0 0,1 0 0,0 0 0,0 1 0,0-1 0,0 1 0,1 1 0,-1-1 0,1 1 0,0 0 0,-1 0 0,13-2 0,-14 4 0,0 1 0,0-1 0,0 1 0,0 0 0,0 0 0,0 1 0,0-1 0,0 1 0,0 0 0,0-1 0,-1 2 0,1-1 0,-1 0 0,0 1 0,0 0 0,1 0 0,-2 0 0,1 0 0,2 3 0,6 8 0,-1-1 0,-1 1 0,10 20 0,-3-3-195,-2 1 0,-1 0 0,-1 0 0,-2 1 0,-1 1 0,5 45 0,-12-57-6631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32.266"/>
    </inkml:context>
    <inkml:brush xml:id="br0">
      <inkml:brushProperty name="width" value="0.05" units="cm"/>
      <inkml:brushProperty name="height" value="0.05" units="cm"/>
    </inkml:brush>
  </inkml:definitions>
  <inkml:trace contextRef="#ctx0" brushRef="#br0">28 134 24575,'-3'0'0,"-3"0"0,-5 0 0,4 0 0,8-3 0,7-4 0,5-1 0,8-1 0,8-3 0,4-2 0,5 1 0,5 1 0,4 1 0,-1 1 0,-2-2 0,-2 2 0,-7 2 0,-8 3-8191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32.640"/>
    </inkml:context>
    <inkml:brush xml:id="br0">
      <inkml:brushProperty name="width" value="0.05" units="cm"/>
      <inkml:brushProperty name="height" value="0.05" units="cm"/>
    </inkml:brush>
  </inkml:definitions>
  <inkml:trace contextRef="#ctx0" brushRef="#br0">36 118 24575,'-1'0'0,"0"0"0,1 0 0,-1 0 0,1 1 0,-1-1 0,0 0 0,1 1 0,-1-1 0,1 0 0,-1 1 0,1-1 0,-1 1 0,1-1 0,0 1 0,-1-1 0,1 1 0,-1-1 0,1 1 0,0-1 0,0 1 0,-1 0 0,1-1 0,0 1 0,0-1 0,0 1 0,-1 0 0,1 0 0,-3 22 0,3-19 0,0 18 0,1-1 0,1 1 0,1-1 0,0 1 0,14 38 0,-1 4 0,-7-26 0,-5-26 0,-1-1 0,0 1 0,0 0 0,-2 0 0,1 0 0,-2-1 0,0 20 0,-3-29 0,-1-7 0,-2-7 0,-10-27 0,3-1 0,1 0 0,2 0 0,2-1 0,1 0 0,-1-83 0,8 116 0,0 0 0,1 1 0,0-1 0,0 0 0,1 1 0,0-1 0,0 1 0,1 0 0,0 0 0,0 0 0,6-9 0,-5 11 0,-1 0 0,1 1 0,0 0 0,1 0 0,-1 0 0,1 0 0,0 0 0,0 1 0,0 0 0,0 0 0,1 0 0,-1 1 0,1 0 0,-1 0 0,8-1 0,0 0 0,1 1 0,0 0 0,0 2 0,0-1 0,-1 2 0,1 0 0,0 0 0,19 6 0,-17-3 0,1 0 0,-2 2 0,1-1 0,-1 2 0,0 0 0,24 16 0,-35-20 0,0 0 0,-1 0 0,1 0 0,-1 0 0,1 0 0,-1 1 0,0 0 0,-1-1 0,1 1 0,0 0 0,-1 0 0,0 1 0,0-1 0,0 0 0,1 9 0,-2-10 0,-1 1 0,0-1 0,0 1 0,0 0 0,0-1 0,-1 1 0,1 0 0,-1-1 0,0 1 0,0-1 0,-1 1 0,1-1 0,-1 0 0,1 0 0,-1 1 0,0-1 0,0 0 0,0-1 0,-1 1 0,-4 5 0,-6 3 38,0 0 0,0-1 0,-1-1 0,-1 0 0,0 0 0,0-2 0,0 0 0,-32 10 0,4-5-607,0-2 0,-53 5 0,38-9-6257</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35.423"/>
    </inkml:context>
    <inkml:brush xml:id="br0">
      <inkml:brushProperty name="width" value="0.05" units="cm"/>
      <inkml:brushProperty name="height" value="0.05" units="cm"/>
    </inkml:brush>
  </inkml:definitions>
  <inkml:trace contextRef="#ctx0" brushRef="#br0">39 8 24575,'0'-1'0,"-1"1"0,1-1 0,0 1 0,-1-1 0,1 1 0,0-1 0,-1 1 0,1-1 0,-1 1 0,1 0 0,-1-1 0,1 1 0,-1 0 0,1-1 0,-1 1 0,1 0 0,-1 0 0,1 0 0,-1-1 0,0 1 0,1 0 0,-1 0 0,1 0 0,-1 0 0,0 0 0,1 0 0,-1 0 0,1 0 0,-1 0 0,1 1 0,-1-1 0,0 0 0,1 0 0,-1 0 0,1 1 0,-1-1 0,1 0 0,-1 0 0,1 1 0,-1-1 0,1 1 0,0-1 0,-1 0 0,1 1 0,-1-1 0,1 1 0,0-1 0,-1 1 0,1-1 0,0 1 0,0-1 0,-1 1 0,1-1 0,0 1 0,0 0 0,0 0 0,-8 35 0,4 50 0,3 0 0,4 1 0,20 124 0,-22-201 44,0 0-279,1-1 0,-1 1 1,2 0-1,-1-1 0,9 18 0,-3-13-6591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35.812"/>
    </inkml:context>
    <inkml:brush xml:id="br0">
      <inkml:brushProperty name="width" value="0.05" units="cm"/>
      <inkml:brushProperty name="height" value="0.05" units="cm"/>
    </inkml:brush>
  </inkml:definitions>
  <inkml:trace contextRef="#ctx0" brushRef="#br0">51 50 24575,'-2'3'0,"0"0"0,0 0 0,0 0 0,0 1 0,1-1 0,-1 0 0,1 1 0,0-1 0,-1 6 0,-6 35 0,6-36 0,-1 14 0,1-1 0,0 1 0,2 0 0,0 0 0,1 0 0,5 22 0,-4-37 0,-1 0 0,1-1 0,1 1 0,-1 0 0,1-1 0,1 0 0,-1 0 0,1 0 0,8 11 0,-8-14 0,0 1 0,0-1 0,0 0 0,0 0 0,0 0 0,1 0 0,-1-1 0,1 0 0,-1 0 0,1 0 0,0-1 0,0 1 0,0-1 0,0 0 0,6 0 0,-6-1 0,-1 1 0,0-1 0,1 0 0,-1-1 0,1 1 0,-1-1 0,0 0 0,1 0 0,-1 0 0,0-1 0,0 0 0,0 1 0,0-1 0,8-5 0,-7 2 0,0 1 0,0-1 0,0 0 0,-1 0 0,0 0 0,0-1 0,0 1 0,0-1 0,2-7 0,0 0 0,-1 0 0,0-1 0,-1 0 0,-1 0 0,0 0 0,-1-1 0,0 1 0,-1-24 0,-2 25 0,0-1 0,-1 1 0,0 0 0,-1 0 0,-1 0 0,0 0 0,-1 1 0,0-1 0,-12-20 0,15 30 0,0-1 0,-1 1 0,1-1 0,-1 1 0,0 0 0,0 0 0,0 0 0,0 1 0,0-1 0,-1 1 0,1-1 0,-1 1 0,1 0 0,-1 1 0,0-1 0,0 0 0,0 1 0,0 0 0,0 0 0,0 0 0,0 1 0,-1-1 0,1 1 0,0 0 0,0 0 0,0 1 0,0-1 0,0 1 0,-1 0 0,1 0 0,0 0 0,0 0 0,1 1 0,-8 3 0,3 0-97,-1 0-1,1 1 1,0-1-1,1 1 1,0 1-1,0 0 1,0 0-1,0 0 1,1 0-1,1 1 1,-1 0-1,1 1 0,-7 16 1,4-5-6729</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36.214"/>
    </inkml:context>
    <inkml:brush xml:id="br0">
      <inkml:brushProperty name="width" value="0.05" units="cm"/>
      <inkml:brushProperty name="height" value="0.05" units="cm"/>
    </inkml:brush>
  </inkml:definitions>
  <inkml:trace contextRef="#ctx0" brushRef="#br0">86 34 24575,'0'-1'0,"-1"0"0,1 0 0,0 0 0,-1 0 0,1 0 0,0 0 0,-1 0 0,1 0 0,-1 0 0,0 0 0,1 1 0,-1-1 0,0 0 0,1 0 0,-1 1 0,0-1 0,0 1 0,1-1 0,-1 0 0,0 1 0,0 0 0,0-1 0,0 1 0,0-1 0,-2 1 0,2-1 0,-1 1 0,1-1 0,-1 1 0,1-1 0,-1 1 0,0 0 0,1 0 0,-1 0 0,0 0 0,1 0 0,-1 0 0,0 1 0,1-1 0,-1 0 0,-1 1 0,1 1 0,0 0 0,0 0 0,0 0 0,0 0 0,0 0 0,0 0 0,1 0 0,-1 0 0,1 1 0,-1-1 0,1 1 0,0-1 0,0 1 0,-1 4 0,-7 39 0,6-18 0,1-1 0,1 1 0,2-1 0,0 1 0,2-1 0,1 1 0,1-1 0,2-1 0,16 44 0,-22-66 0,1 1 0,0-1 0,0 0 0,1 0 0,-1 0 0,1 0 0,0 0 0,0-1 0,0 1 0,0-1 0,1 0 0,0 0 0,-1 0 0,8 4 0,-9-6 0,1 0 0,0 0 0,-1-1 0,1 1 0,0-1 0,0 1 0,-1-1 0,1 0 0,0 0 0,0 0 0,-1-1 0,1 1 0,0 0 0,0-1 0,-1 0 0,1 0 0,0 0 0,-1 0 0,1 0 0,-1 0 0,0-1 0,1 1 0,-1-1 0,0 1 0,0-1 0,2-2 0,5-4 0,-1-1 0,-1 0 0,0 0 0,0-1 0,0 0 0,-2 0 0,1-1 0,-1 1 0,-1-1 0,0 0 0,0 0 0,2-14 0,0-4 0,-2 0 0,0 0 0,-2-51 0,-2 71 0,-1 0 0,0-1 0,0 1 0,-1 0 0,0 0 0,-1 0 0,0 0 0,0 0 0,-8-13 0,10 19 0,-1 0 0,0 1 0,0-1 0,0 0 0,-1 0 0,1 1 0,-1 0 0,1-1 0,-1 1 0,0 0 0,0 0 0,0 0 0,0 1 0,0-1 0,0 1 0,0 0 0,-1-1 0,1 1 0,0 1 0,-1-1 0,1 0 0,-1 1 0,1 0 0,0 0 0,-1 0 0,1 0 0,-1 1 0,-4 0 0,1 0-80,1 1 0,-1 0-1,1 0 1,0 0 0,0 1-1,0-1 1,0 2 0,0-1-1,0 1 1,1 0 0,0 0 0,0 0-1,0 1 1,0-1 0,0 1-1,-3 6 1,0 4-6746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36.651"/>
    </inkml:context>
    <inkml:brush xml:id="br0">
      <inkml:brushProperty name="width" value="0.05" units="cm"/>
      <inkml:brushProperty name="height" value="0.05" units="cm"/>
    </inkml:brush>
  </inkml:definitions>
  <inkml:trace contextRef="#ctx0" brushRef="#br0">172 45 24575,'-1'-2'0,"1"0"0,-1 0 0,1 0 0,-1 0 0,1 0 0,-1 0 0,0 0 0,0 1 0,0-1 0,0 0 0,0 1 0,-1-1 0,1 0 0,0 1 0,-1 0 0,1-1 0,-1 1 0,0 0 0,1 0 0,-1-1 0,0 2 0,0-1 0,-3-1 0,3 0 0,0 2 0,0-1 0,0 0 0,0 0 0,0 1 0,-1-1 0,1 1 0,0 0 0,0-1 0,-1 1 0,1 0 0,0 0 0,-1 1 0,1-1 0,0 0 0,0 1 0,-1-1 0,1 1 0,0 0 0,-3 1 0,1 2 0,0-1 0,0 1 0,1 0 0,-1 1 0,1-1 0,0 0 0,0 1 0,1 0 0,-1 0 0,1-1 0,-2 8 0,-3 9 0,-5 31 0,9-40 0,1-3 0,-7 34 0,1 0 0,-2 46 0,10-78 0,-1 1 0,2-1 0,-1 1 0,2 0 0,-1-1 0,2 1 0,-1-1 0,2 0 0,-1 0 0,2 0 0,-1-1 0,13 21 0,-16-29 0,0 0 0,1-1 0,-1 1 0,1 0 0,-1-1 0,1 1 0,0-1 0,0 1 0,-1-1 0,1 0 0,0 0 0,0 1 0,0-1 0,0-1 0,1 1 0,-1 0 0,0-1 0,0 1 0,0-1 0,1 1 0,-1-1 0,0 0 0,0 0 0,1 0 0,-1 0 0,0-1 0,0 1 0,0 0 0,1-1 0,-1 0 0,0 1 0,0-1 0,3-2 0,1 0 0,0-1 0,-1 1 0,0-1 0,1 0 0,-1-1 0,-1 1 0,1-1 0,-1 0 0,0 0 0,5-8 0,10-22 0,-1-1 0,23-72 0,-5 14 0,-36 94 0,0 0 0,0-1 0,0 1 0,0 0 0,0 0 0,0 0 0,0 0 0,0 0 0,0-1 0,0 1 0,0 0 0,0 0 0,0 0 0,0 0 0,0 0 0,0 0 0,0-1 0,0 1 0,0 0 0,0 0 0,0 0 0,1 0 0,-1 0 0,0 0 0,0 0 0,0-1 0,0 1 0,0 0 0,0 0 0,0 0 0,0 0 0,0 0 0,1 0 0,-1 0 0,0 0 0,0 0 0,0 0 0,0 0 0,0 0 0,0 0 0,1 0 0,-1-1 0,0 1 0,0 0 0,0 0 0,0 0 0,0 0 0,1 1 0,-1-1 0,0 0 0,0 0 0,0 0 0,0 0 0,0 0 0,0 0 0,1 0 0,-1 0 0,0 0 0,2 12 0,-1 18 0,-2 19 103,1 69 97,1-105-438,0-1 0,1 1-1,1-1 1,0 1 0,1-1-1,9 22 1,-5-20-6588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37.300"/>
    </inkml:context>
    <inkml:brush xml:id="br0">
      <inkml:brushProperty name="width" value="0.05" units="cm"/>
      <inkml:brushProperty name="height" value="0.05" units="cm"/>
    </inkml:brush>
  </inkml:definitions>
  <inkml:trace contextRef="#ctx0" brushRef="#br0">51 180 24575,'-3'4'0,"1"0"0,0 1 0,0-1 0,0 0 0,1 1 0,0 0 0,-1-1 0,2 1 0,-1 0 0,0-1 0,1 10 0,-2 10 0,-6 31 0,3 0 0,3 86 0,-7-241 0,5 59 0,1-1 0,3-72 0,1 103 0,1 0 0,0 0 0,0 0 0,1 0 0,0 0 0,1 1 0,0-1 0,0 1 0,2 0 0,-1 0 0,1 1 0,0 0 0,1 0 0,0 0 0,10-8 0,-10 11 0,1 0 0,0 1 0,0 0 0,1 0 0,0 1 0,-1 1 0,1-1 0,0 1 0,1 1 0,-1 0 0,0 0 0,1 0 0,13 1 0,-17 0 0,0 1 0,1 0 0,-1 1 0,0-1 0,1 1 0,-1 0 0,0 1 0,0 0 0,0 0 0,0 0 0,0 0 0,-1 1 0,1 0 0,-1 0 0,0 1 0,1 0 0,-1-1 0,-1 2 0,1-1 0,-1 0 0,6 8 0,-9-10 0,0 0 0,1 0 0,-1 1 0,0-1 0,0 1 0,0-1 0,0 1 0,-1 0 0,1-1 0,-1 1 0,1 0 0,-1-1 0,0 1 0,0 0 0,0-1 0,0 1 0,-1 0 0,-1 4 0,1-2 0,-1 0 0,-1 0 0,1 0 0,-1-1 0,0 1 0,0-1 0,0 0 0,0 0 0,-5 4 0,-8 6 0,0 0 0,-1-1 0,-31 17 0,47-29 0,-117 58 0,141-63 0,-1 2 0,1 0 0,30 3 0,-35-1 0,0 2 0,0 0 0,-1 1 0,1 1 0,-1 0 0,0 1 0,0 1 0,17 9 0,-26-11 0,0 0 0,-1 1 0,1 0 0,-1 1 0,0 0 0,-1 0 0,12 13 0,-14-14 0,-1 0 0,0 0 0,0 0 0,0 0 0,-1 1 0,1 0 0,-1-1 0,-1 1 0,1 0 0,-1 0 0,0 0 0,1 10 0,-2-13 0,0-1 0,0 1 0,-1 0 0,1-1 0,0 1 0,-1 0 0,0-1 0,1 1 0,-1-1 0,0 1 0,-1-1 0,1 0 0,0 1 0,0-1 0,-1 0 0,0 0 0,-1 2 0,0-1 0,-1 0 0,1 0 0,-1-1 0,1 0 0,-1 0 0,0 0 0,0 0 0,1 0 0,-9 1 0,-3 1 0,0-2 0,-1 0 0,1 0 0,-27-2 0,26 0-114,1-1 1,0-1-1,0 0 0,0-1 0,0-1 1,0 0-1,1-1 0,0 0 0,0-1 1,0-1-1,-18-12 0,8 0-6712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1:06.461"/>
    </inkml:context>
    <inkml:brush xml:id="br0">
      <inkml:brushProperty name="width" value="0.05" units="cm"/>
      <inkml:brushProperty name="height" value="0.05" units="cm"/>
    </inkml:brush>
  </inkml:definitions>
  <inkml:trace contextRef="#ctx0" brushRef="#br0">1 12 24575,'0'-3'0,"0"-4"0,0 6 0,0 7 0,0 10 0,0 10 0,0 13 0,0 11 0,0 8 0,0 7 0,3 3 0,0-1 0,4-3 0,0-4 0,1-9 0,0-10 0,-1-13-8191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37.637"/>
    </inkml:context>
    <inkml:brush xml:id="br0">
      <inkml:brushProperty name="width" value="0.05" units="cm"/>
      <inkml:brushProperty name="height" value="0.05" units="cm"/>
    </inkml:brush>
  </inkml:definitions>
  <inkml:trace contextRef="#ctx0" brushRef="#br0">15 91 24575,'-3'0'0,"-4"0"0,3 0 0,4 0 0,8 0 0,9-3 0,7-4 0,5-1 0,4-1 0,2 0 0,0-1 0,-2 1 0,-4-1 0,-4 2 0,-7-1 0,-5 1-8191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38.487"/>
    </inkml:context>
    <inkml:brush xml:id="br0">
      <inkml:brushProperty name="width" value="0.05" units="cm"/>
      <inkml:brushProperty name="height" value="0.05" units="cm"/>
    </inkml:brush>
  </inkml:definitions>
  <inkml:trace contextRef="#ctx0" brushRef="#br0">83 230 24575,'-17'-21'0,"17"20"0,-1 0 0,0 1 0,1-1 0,-1 0 0,1 0 0,0 0 0,-1 0 0,1 0 0,0 0 0,-1 0 0,1 0 0,0 0 0,0 0 0,0 0 0,0 0 0,0 0 0,0 0 0,0 0 0,0 0 0,0 0 0,1 1 0,-1-1 0,1-2 0,-1 3 0,0 0 0,1-1 0,-1 1 0,0 0 0,0 0 0,1 0 0,-1 0 0,0 0 0,0-1 0,1 1 0,-1 0 0,0 0 0,1 0 0,-1 0 0,0 0 0,1 0 0,-1 0 0,0 0 0,1 0 0,-1 0 0,0 0 0,0 0 0,1 0 0,-1 0 0,0 0 0,1 1 0,-1-1 0,0 0 0,1 0 0,-1 0 0,0 0 0,0 0 0,1 1 0,-1-1 0,0 0 0,0 0 0,0 1 0,1-1 0,-1 0 0,0 0 0,0 1 0,0-1 0,1 0 0,8 13 0,-9-13 0,5 11 0,1 1 0,-1 0 0,-1 0 0,0 0 0,-1 0 0,-1 0 0,1 1 0,-1 15 0,-1 104 0,-1-131 0,-2 21 0,0 0 0,-2 0 0,0 0 0,-1-1 0,-1 1 0,-2-1 0,-14 30 0,22-49 0,-1-1 0,1 0 0,0 0 0,-1 0 0,0 0 0,1 0 0,-1 0 0,0 0 0,1 0 0,-1 0 0,0 0 0,0 0 0,0 0 0,0 0 0,0-1 0,0 1 0,0 0 0,0-1 0,0 1 0,0-1 0,0 1 0,-3 0 0,3-2 0,0 1 0,0 0 0,0-1 0,1 1 0,-1-1 0,0 1 0,0-1 0,0 0 0,0 1 0,1-1 0,-1 0 0,0 0 0,1 1 0,-1-1 0,1 0 0,-1 0 0,1 0 0,-1 0 0,1 0 0,-1-1 0,-3-10 0,0 0 0,1 1 0,-2-15 0,-2-16 0,3 0 0,1 1 0,4-57 0,1 70 0,1-1 0,2 1 0,1 0 0,1 1 0,19-50 0,-21 65 0,1 1 0,0 0 0,0 1 0,2-1 0,-1 1 0,1 0 0,0 1 0,1 0 0,0 1 0,1-1 0,0 2 0,14-10 0,-17 13 0,1 0 0,1 0 0,-1 1 0,0 0 0,1 0 0,-1 1 0,1 0 0,0 0 0,0 1 0,0 0 0,-1 1 0,1 0 0,0 0 0,0 1 0,0 0 0,0 1 0,16 4 0,-20-4 0,-1-1 0,0 1 0,0 0 0,0 0 0,0 0 0,-1 1 0,1-1 0,0 1 0,-1 0 0,0 0 0,0 0 0,0 0 0,0 1 0,0-1 0,4 7 0,-5-5 0,0 1 0,0-1 0,0 0 0,-1 1 0,0-1 0,0 1 0,0-1 0,0 1 0,-1 0 0,0-1 0,-1 7 0,-1 2 0,0 0 0,-1 0 0,-1-1 0,0 1 0,-1-1 0,-1 0 0,0 0 0,-15 23 0,7-15 0,-2 0 0,0-2 0,-2 0 0,0-1 0,-1 0 0,0-2 0,-2 0 0,-23 14 0,42-29 0,0 0 0,0 0 0,0 0 0,0-1 0,0 1 0,0 0 0,-1-1 0,1 1 0,0-1 0,-5 0 0,7 0 0,0 0 0,0 0 0,-1 0 0,1 0 0,0 0 0,-1 0 0,1 0 0,0 0 0,-1 0 0,1-1 0,0 1 0,0 0 0,-1 0 0,1 0 0,0 0 0,0-1 0,-1 1 0,1 0 0,0 0 0,0-1 0,0 1 0,-1 0 0,1 0 0,0-1 0,0 1 0,0 0 0,0 0 0,-1-1 0,7-13 0,-3 9 0,1-1 0,1 1 0,-1 1 0,1-1 0,0 1 0,0 0 0,0 0 0,0 0 0,1 0 0,0 1 0,-1 0 0,1 1 0,0-1 0,1 1 0,-1 0 0,0 0 0,1 1 0,-1 0 0,1 0 0,-1 1 0,1 0 0,-1 0 0,9 1 0,-5 0 0,0 1 0,0 0 0,-1 0 0,1 1 0,-1 1 0,1 0 0,-1 0 0,-1 0 0,1 1 0,-1 1 0,1-1 0,-1 1 0,-1 1 0,13 12 0,-5 1 96,0 0 1,22 42-1,3 5-1750,-29-53-5172</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38.887"/>
    </inkml:context>
    <inkml:brush xml:id="br0">
      <inkml:brushProperty name="width" value="0.05" units="cm"/>
      <inkml:brushProperty name="height" value="0.05" units="cm"/>
    </inkml:brush>
  </inkml:definitions>
  <inkml:trace contextRef="#ctx0" brushRef="#br0">19 220 24575,'1'-9'0,"2"8"0,5 15 0,7 26 0,-12-25 0,0-1 0,-1 1 0,0 0 0,-2 1 0,1-1 0,-2 0 0,0 0 0,-1 0 0,0 0 0,-8 25 0,9-38 0,1 0 0,-1-1 0,0 1 0,1-1 0,-1 0 0,0 1 0,0-1 0,0 0 0,0 1 0,0-1 0,0 0 0,-1 0 0,1 0 0,0 0 0,-2 1 0,2-2 0,1 0 0,0 0 0,-1 0 0,1 0 0,0 1 0,-1-1 0,1 0 0,0 0 0,-1 0 0,1 0 0,0-1 0,-1 1 0,1 0 0,0 0 0,-1 0 0,1 0 0,-1 0 0,1 0 0,0 0 0,0-1 0,-1 1 0,1 0 0,0 0 0,-1 0 0,1-1 0,-7-14 0,4-3 0,1 1 0,0-1 0,2 1 0,0-1 0,1 1 0,3-19 0,25-103 0,-28 137 0,5-21 0,1-1 0,14-32 0,-19 51 0,0 0 0,1 0 0,-1 1 0,1-1 0,0 1 0,0 0 0,0 0 0,1 0 0,-1 0 0,1 0 0,0 1 0,0 0 0,1 0 0,-1 0 0,0 0 0,1 1 0,0 0 0,6-3 0,-7 4 0,0 1 0,-1 0 0,1 0 0,-1 0 0,1 0 0,0 1 0,-1-1 0,1 1 0,-1 0 0,1 0 0,-1 0 0,0 0 0,1 1 0,-1 0 0,0-1 0,0 1 0,0 0 0,0 0 0,0 1 0,0-1 0,-1 1 0,1-1 0,-1 1 0,0 0 0,0 0 0,2 3 0,4 7 0,0 0 0,-1 0 0,-1 0 0,0 1 0,4 15 0,1 12-227,-2 1-1,-2 1 1,-2-1-1,-1 1 1,-3 56-1,-2-74-6598</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39.617"/>
    </inkml:context>
    <inkml:brush xml:id="br0">
      <inkml:brushProperty name="width" value="0.05" units="cm"/>
      <inkml:brushProperty name="height" value="0.05" units="cm"/>
    </inkml:brush>
  </inkml:definitions>
  <inkml:trace contextRef="#ctx0" brushRef="#br0">20 380 24575,'-1'0'0,"0"0"0,1 0 0,-1 0 0,0 0 0,0 0 0,1 0 0,-1 0 0,0 0 0,0 0 0,1 0 0,-1-1 0,0 1 0,0 0 0,1 0 0,-1-1 0,0 1 0,1-1 0,-1 1 0,0 0 0,1-1 0,-1 1 0,1-1 0,-1 1 0,0-1 0,1 0 0,0 1 0,-1-2 0,0 1 0,1 0 0,0 0 0,0 0 0,0 0 0,0-1 0,1 1 0,-1 0 0,0 0 0,0 0 0,1 0 0,-1 0 0,0 0 0,1 0 0,-1 0 0,1 0 0,0-1 0,3-4 0,1 0 0,-1 0 0,1 0 0,10-8 0,19-12 0,1 2 0,72-38 0,-64 40 0,74-53 0,-91 48 0,-13 11 0,-12 16 0,-1 0 0,0 1 0,1-1 0,-1 0 0,0 0 0,1 1 0,-1-1 0,0 0 0,0 0 0,1 1 0,-1-1 0,0 0 0,0 1 0,0-1 0,1 1 0,-1-1 0,0 0 0,0 1 0,0-1 0,0 0 0,0 1 0,0-1 0,0 1 0,0-1 0,0 0 0,0 1 0,0-1 0,0 1 0,0 0 0,2 18 0,-2-19 0,9 351 0,-9-295 0,13-93 0,15-97 0,-19 80 0,3 0 0,22-64 0,-32 113 0,0 0 0,0 0 0,1 1 0,-1-1 0,1 1 0,0 0 0,0-1 0,1 1 0,-1 1 0,6-6 0,-8 8 0,1 0 0,-1 0 0,1 1 0,-1-1 0,1 0 0,0 1 0,-1-1 0,1 1 0,0-1 0,-1 1 0,1 0 0,0 0 0,0-1 0,-1 1 0,1 0 0,0 1 0,0-1 0,-1 0 0,1 1 0,0-1 0,-1 0 0,1 1 0,0 0 0,-1-1 0,1 1 0,-1 0 0,1 0 0,-1 0 0,1 0 0,-1 0 0,0 0 0,1 1 0,0 0 0,5 6 0,-1-1 0,0 1 0,0-1 0,-1 2 0,0-1 0,0 0 0,-1 1 0,0 0 0,-1 0 0,1 0 0,-2 1 0,3 17 0,0 6 0,-2 1 0,-1 44 0,-2-70 0,0-4 0,0 0 0,0 0 0,0-1 0,0 1 0,-1 0 0,1-1 0,-1 1 0,0 0 0,0-1 0,0 1 0,-3 4 0,4-8 0,0 0 0,0 0 0,0 0 0,0 0 0,0 0 0,0 0 0,0 0 0,0 1 0,0-1 0,0 0 0,0 0 0,0 0 0,-1 0 0,1 0 0,0 0 0,0 0 0,0 0 0,0 0 0,0 0 0,0 0 0,0 0 0,0 0 0,0 0 0,0 0 0,0 0 0,0 0 0,-1 0 0,1 0 0,0 0 0,0 0 0,0 0 0,0 0 0,0 0 0,0 0 0,0 0 0,0 0 0,0 0 0,0 0 0,-1 0 0,1 0 0,0 0 0,0 0 0,0 0 0,0 0 0,0 0 0,0 0 0,0 0 0,0 0 0,0 0 0,0 0 0,0-1 0,0 1 0,0 0 0,0 0 0,0 0 0,-1 0 0,1 0 0,0 0 0,0 0 0,-2-9 0,1-10 0,4-10 0,1 0 0,2 0 0,1 0 0,1 1 0,1 0 0,1 0 0,2 1 0,0 1 0,24-36 0,-33 57 0,1-1 0,0 1 0,1 0 0,-1 0 0,8-5 0,-12 9 0,1 0 0,0 1 0,-1-1 0,1 1 0,0-1 0,0 1 0,0-1 0,-1 1 0,1 0 0,0-1 0,0 1 0,0 0 0,0 0 0,0-1 0,0 1 0,-1 0 0,1 0 0,0 0 0,0 0 0,0 0 0,0 0 0,0 1 0,0-1 0,0 0 0,0 0 0,-1 1 0,1-1 0,0 0 0,0 1 0,0-1 0,0 1 0,-1-1 0,1 1 0,0-1 0,-1 1 0,1 0 0,0-1 0,-1 1 0,1 0 0,-1 0 0,1-1 0,-1 1 0,1 0 0,-1 0 0,0 0 0,1-1 0,-1 2 0,5 10 0,-1 0 0,0 0 0,-1 0 0,0 0 0,2 23 0,-1 67 0,-4-72 0,0 86-1365,0-67-5461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40.396"/>
    </inkml:context>
    <inkml:brush xml:id="br0">
      <inkml:brushProperty name="width" value="0.05" units="cm"/>
      <inkml:brushProperty name="height" value="0.05" units="cm"/>
    </inkml:brush>
  </inkml:definitions>
  <inkml:trace contextRef="#ctx0" brushRef="#br0">54 18 24575,'-4'-16'0,"4"16"0,0 0 0,0 0 0,0 0 0,-1 0 0,1-1 0,0 1 0,0 0 0,0 0 0,-1 0 0,1 0 0,0 0 0,0 0 0,-1 0 0,1 0 0,0 0 0,0 0 0,-1 0 0,1 0 0,0 0 0,0 0 0,-1 0 0,1 0 0,0 0 0,0 0 0,-1 0 0,1 0 0,0 0 0,0 0 0,-1 0 0,1 1 0,0-1 0,0 0 0,-1 0 0,-1 2 0,1 0 0,-1 0 0,0-1 0,0 1 0,1 1 0,-1-1 0,1 0 0,-1 0 0,0 3 0,-3 7 0,1-1 0,1 1 0,0 0 0,0 0 0,-1 23 0,2 65 0,2-63 0,7 126 342,-5-146-556,1 0 1,0 0 0,1 0-1,1-1 1,0 0 0,2 0-1,11 22 1,-5-19-6613</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40.768"/>
    </inkml:context>
    <inkml:brush xml:id="br0">
      <inkml:brushProperty name="width" value="0.05" units="cm"/>
      <inkml:brushProperty name="height" value="0.05" units="cm"/>
    </inkml:brush>
  </inkml:definitions>
  <inkml:trace contextRef="#ctx0" brushRef="#br0">63 8 24575,'-1'-8'0,"-2"8"0,-6 17 0,-7 28 0,12-33 0,-3 9 0,1 1 0,0 0 0,-3 37 0,8-53 0,1-1 0,-1 1 0,2 0 0,-1 0 0,1-1 0,0 1 0,0 0 0,0-1 0,1 1 0,0-1 0,0 1 0,0-1 0,1 0 0,0 0 0,0 0 0,0 0 0,0 0 0,1-1 0,7 7 0,-8-8 0,1 0 0,-1 0 0,1-1 0,0 1 0,0-1 0,0 0 0,0 0 0,0-1 0,1 1 0,-1-1 0,1 0 0,-1 0 0,0 0 0,1-1 0,0 0 0,4 0 0,-2 0 0,-1-1 0,1 0 0,0-1 0,-1 1 0,0-1 0,1-1 0,-1 1 0,0-1 0,0 0 0,7-5 0,-6 3 0,-1 1 0,1-1 0,-1 0 0,0-1 0,-1 1 0,0-1 0,0 0 0,0-1 0,0 1 0,-1-1 0,0 0 0,-1 0 0,1 0 0,-1 0 0,-1-1 0,1 1 0,-1-1 0,-1 0 0,2-8 0,-3 10 0,-1-1 0,0 1 0,0-1 0,0 1 0,0 0 0,-1 0 0,0 0 0,-1 0 0,1 0 0,-1 0 0,0 1 0,-1-1 0,1 1 0,-1 0 0,0 0 0,0 0 0,-1 0 0,1 1 0,-1 0 0,0 0 0,0 0 0,-1 1 0,1-1 0,-1 1 0,-11-4 0,11 4 0,0 1 0,0 0 0,0 1 0,0-1 0,0 1 0,-1 0 0,1 1 0,0 0 0,-1 0 0,1 0 0,0 0 0,0 1 0,-1 0 0,1 1 0,0-1 0,0 1 0,0 0 0,0 1 0,1 0 0,-1 0 0,1 0 0,-1 0 0,1 1 0,0 0 0,0 0 0,-5 6 0,8-8-62,0-1 0,1 1 0,-1 0 0,1 0 0,0 0 0,-1 0 0,1 0 0,0 0 0,0 0 0,0 0 0,1 1 0,-1-1-1,0 0 1,1 0 0,-1 1 0,1-1 0,0 0 0,0 1 0,0-1 0,0 1 0,1 3 0,4 6-6764</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41.157"/>
    </inkml:context>
    <inkml:brush xml:id="br0">
      <inkml:brushProperty name="width" value="0.05" units="cm"/>
      <inkml:brushProperty name="height" value="0.05" units="cm"/>
    </inkml:brush>
  </inkml:definitions>
  <inkml:trace contextRef="#ctx0" brushRef="#br0">0 39 24575,'11'-3'0,"-2"0"0,-9 3 0,0 1 0,1-1 0,-1 1 0,0-1 0,0 0 0,1 1 0,-1-1 0,0 1 0,0-1 0,1 0 0,-1 1 0,0-1 0,0 1 0,0-1 0,0 1 0,0-1 0,0 1 0,0-1 0,0 1 0,0-1 0,0 1 0,0-1 0,0 1 0,0 0 0,-4 74 0,1-48 0,1 0 0,2 0 0,0 0 0,2 0 0,9 44 0,-10-68 0,-1 1 0,2-1 0,-1 1 0,0-1 0,1 1 0,-1-1 0,1 0 0,0 1 0,0-1 0,1 0 0,-1-1 0,0 1 0,1 0 0,0-1 0,0 1 0,-1-1 0,2 0 0,-1 0 0,0 0 0,0 0 0,0 0 0,1-1 0,-1 0 0,1 1 0,0-1 0,-1-1 0,1 1 0,0 0 0,-1-1 0,1 0 0,0 0 0,-1 0 0,1 0 0,0-1 0,-1 1 0,1-1 0,0 0 0,3-1 0,7-3 0,0 0 0,-1-1 0,1 0 0,-1-1 0,-1-1 0,1 0 0,-1 0 0,-1-1 0,1-1 0,-2 0 0,1 0 0,11-16 0,-17 19 0,1 0 0,-1-1 0,0 0 0,0 0 0,-1 0 0,0 0 0,-1 0 0,0-1 0,0 0 0,-1 0 0,0 1 0,0-1 0,-1-1 0,-1 1 0,1 0 0,-1 0 0,-1 0 0,1 0 0,-2 0 0,-4-18 0,5 23 0,-1 0 0,0 0 0,0 0 0,0 0 0,0 0 0,0 1 0,-1-1 0,0 1 0,0 0 0,0-1 0,0 1 0,0 0 0,-1 1 0,0-1 0,-4-2 0,2 2 0,-1 0 0,1 1 0,0-1 0,-1 1 0,0 1 0,1 0 0,-1 0 0,0 0 0,-8 0 0,0 2 0,0 0 0,0 1 0,0 0 0,0 1 0,0 1 0,1 0 0,0 1 0,-18 8 0,26-10-151,-1 0-1,1 1 0,0-1 0,0 1 1,0 0-1,1 1 0,-1 0 1,-5 6-1,2 2-6674</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41.542"/>
    </inkml:context>
    <inkml:brush xml:id="br0">
      <inkml:brushProperty name="width" value="0.05" units="cm"/>
      <inkml:brushProperty name="height" value="0.05" units="cm"/>
    </inkml:brush>
  </inkml:definitions>
  <inkml:trace contextRef="#ctx0" brushRef="#br0">172 25 24575,'0'0'0,"0"0"0,1 0 0,-1 0 0,0 0 0,0 0 0,1 0 0,-1 0 0,0 0 0,0 0 0,1 0 0,-1 0 0,0 0 0,1 0 0,-1 0 0,0 0 0,0 0 0,1-1 0,-1 1 0,0 0 0,0 0 0,0 0 0,1 0 0,-1-1 0,0 1 0,0 0 0,0 0 0,0-1 0,1 1 0,-1 0 0,0 0 0,0-1 0,0 1 0,0 0 0,0 0 0,0-1 0,0 1 0,0 0 0,0 0 0,0-1 0,0 1 0,0 0 0,0-1 0,0 1 0,0 0 0,0 0 0,0-1 0,0 1 0,0 0 0,0 0 0,0-1 0,0 1 0,0 0 0,-1 0 0,1-1 0,0 1 0,-11-13 0,9 13 0,-1-1 0,1 1 0,0 0 0,-1-1 0,1 1 0,0 0 0,-1 0 0,1 1 0,0-1 0,-1 0 0,1 1 0,0 0 0,0-1 0,-1 1 0,1 0 0,0 0 0,0 0 0,0 0 0,-4 3 0,-2 3 0,-1-1 0,-14 15 0,15-12 0,0 1 0,0 0 0,1 0 0,0 1 0,1 0 0,0 0 0,1 1 0,-4 12 0,6-16 0,1 0 0,-1 0 0,2 0 0,-1 1 0,1-1 0,0 0 0,1 1 0,0-1 0,0 1 0,1-1 0,0 0 0,1 0 0,2 9 0,-3-13 0,1-1 0,0 1 0,0-1 0,0 1 0,0-1 0,1 0 0,-1 0 0,1 0 0,0 0 0,0 0 0,0-1 0,0 1 0,0-1 0,1 0 0,-1 0 0,1 0 0,-1 0 0,1-1 0,0 1 0,0-1 0,-1 0 0,1 0 0,0-1 0,0 1 0,0-1 0,0 0 0,0 0 0,7 0 0,-2-1 0,-1 0 0,1 0 0,-1-1 0,0 0 0,0-1 0,0 1 0,0-2 0,0 1 0,-1-1 0,1 0 0,-1 0 0,11-10 0,-12 8 0,0 0 0,0 0 0,-1 0 0,0-1 0,0 0 0,0 0 0,-1 0 0,0-1 0,-1 1 0,0-1 0,0 0 0,0 0 0,-1 0 0,0 0 0,-1 0 0,1-17 0,-2 19 0,0 0 0,-1 0 0,0 0 0,0 0 0,0 0 0,-1 0 0,0 1 0,0-1 0,-1 0 0,1 1 0,-1-1 0,0 1 0,-1 0 0,1 0 0,-1 1 0,0-1 0,0 1 0,-1-1 0,1 1 0,-1 1 0,0-1 0,0 1 0,-10-6 0,10 6-65,-1 1 0,0-1 0,1 1 0,-1 0 0,0 1 0,0 0 0,0-1 0,0 2 0,0-1 0,-1 1 0,1 0 0,0 0 0,0 1 0,0-1 0,0 1 0,0 1 0,0-1 0,0 1 0,0 0 0,-8 5 0,-5 4-6761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42.004"/>
    </inkml:context>
    <inkml:brush xml:id="br0">
      <inkml:brushProperty name="width" value="0.05" units="cm"/>
      <inkml:brushProperty name="height" value="0.05" units="cm"/>
    </inkml:brush>
  </inkml:definitions>
  <inkml:trace contextRef="#ctx0" brushRef="#br0">160 33 24575,'0'-1'0,"-1"-1"0,1 1 0,0-1 0,0 0 0,-1 1 0,1-1 0,-1 1 0,1-1 0,-1 1 0,1-1 0,-1 1 0,0-1 0,0 1 0,0 0 0,0-1 0,0 1 0,-2-2 0,2 3 0,1-1 0,-1 1 0,0-1 0,0 1 0,0-1 0,1 1 0,-1 0 0,0-1 0,0 1 0,0 0 0,0-1 0,0 1 0,0 0 0,0 0 0,0 0 0,0 0 0,1 0 0,-1 0 0,0 0 0,0 0 0,0 1 0,0-1 0,0 0 0,0 1 0,0-1 0,0 0 0,1 1 0,-1-1 0,0 1 0,-1 0 0,-5 5 0,0 0 0,1 1 0,-1 0 0,1 0 0,0 0 0,1 1 0,0-1 0,0 1 0,-6 15 0,2-1 0,1 1 0,-9 36 0,0 39 0,15-85 0,1-1 0,1 1 0,1-1 0,-1 1 0,6 23 0,-6-34 0,1-1 0,-1 1 0,0 0 0,1-1 0,-1 1 0,1-1 0,-1 1 0,1-1 0,0 1 0,0-1 0,0 1 0,0-1 0,0 0 0,0 1 0,0-1 0,0 0 0,0 0 0,1 0 0,-1 0 0,0 0 0,1 0 0,-1 0 0,1 0 0,-1 0 0,1-1 0,-1 1 0,1-1 0,-1 1 0,1-1 0,0 0 0,-1 1 0,1-1 0,0 0 0,-1 0 0,1 0 0,0 0 0,-1-1 0,1 1 0,0 0 0,-1-1 0,1 1 0,-1-1 0,1 0 0,-1 1 0,3-2 0,5-3 0,0 0 0,-1 0 0,0-1 0,0 0 0,-1-1 0,10-9 0,8-13 0,-2-1 0,28-46 0,-10 13 0,-21 40 0,-19 23 0,-1-1 0,0 1 0,1 0 0,-1-1 0,0 1 0,1 0 0,-1 0 0,1-1 0,-1 1 0,1 0 0,-1 0 0,1 0 0,-1-1 0,1 1 0,-1 0 0,1 0 0,-1 0 0,0 0 0,1 0 0,-1 0 0,1 0 0,-1 0 0,1 0 0,-1 1 0,1-1 0,-1 0 0,1 0 0,-1 0 0,1 0 0,-1 1 0,1-1 0,-1 0 0,0 0 0,1 1 0,-1-1 0,0 0 0,1 1 0,-1-1 0,0 0 0,1 1 0,-1-1 0,0 1 0,1-1 0,-1 1 0,0-1 0,0 0 0,0 1 0,0-1 0,1 1 0,-1-1 0,0 1 0,0-1 0,0 1 0,0-1 0,0 1 0,0 0 0,5 23 0,-2 1 0,2 40 0,-3-25 0,4 4-1365,-2-27-5461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7:00:42.640"/>
    </inkml:context>
    <inkml:brush xml:id="br0">
      <inkml:brushProperty name="width" value="0.05" units="cm"/>
      <inkml:brushProperty name="height" value="0.05" units="cm"/>
    </inkml:brush>
  </inkml:definitions>
  <inkml:trace contextRef="#ctx0" brushRef="#br0">13 123 24575,'0'0'0,"0"0"0,1-1 0,-1 1 0,0 0 0,0 0 0,0 0 0,0-1 0,1 1 0,-1 0 0,0 0 0,0 0 0,1 0 0,-1 0 0,0-1 0,0 1 0,1 0 0,-1 0 0,0 0 0,0 0 0,1 0 0,-1 0 0,0 0 0,0 0 0,1 0 0,-1 0 0,0 0 0,0 0 0,1 0 0,-1 0 0,0 0 0,0 0 0,1 0 0,-1 1 0,0-1 0,0 0 0,1 0 0,4 10 0,-2 17 0,-3-27 0,1 162 0,-1-93 0,-2-53 0,2-15 0,-1-1 0,1 0 0,0 0 0,0 0 0,0 0 0,0 0 0,0 0 0,0 0 0,0 0 0,0 0 0,0 0 0,-1 0 0,1 0 0,0 0 0,0 0 0,0 0 0,0 0 0,0 0 0,0 0 0,0 0 0,-1 0 0,1 0 0,0 0 0,0 0 0,0 0 0,0 0 0,0 0 0,0 0 0,0 0 0,-1 0 0,1 0 0,0 0 0,0 0 0,0 0 0,0 0 0,0 0 0,0 0 0,0 0 0,0-1 0,0 1 0,0 0 0,0 0 0,-1 0 0,1 0 0,0 0 0,0 0 0,0 0 0,0 0 0,0-1 0,0 1 0,0 0 0,0 0 0,0 0 0,0 0 0,0 0 0,-10-29 0,5 8 0,2-1 0,0 0 0,1 1 0,1-1 0,1 0 0,1 0 0,8-42 0,-7 54 0,1-1 0,0 1 0,1 0 0,0 0 0,1 0 0,0 1 0,12-18 0,-12 21 0,-1 1 0,1 0 0,0 0 0,1 0 0,-1 1 0,1 0 0,0 0 0,0 0 0,0 1 0,0-1 0,1 2 0,-1-1 0,8-1 0,-9 2 0,0 2 0,-1-1 0,1 0 0,0 1 0,-1 0 0,1 0 0,0 1 0,-1-1 0,1 1 0,0 0 0,-1 0 0,1 1 0,-1-1 0,0 1 0,1 0 0,-1 0 0,0 0 0,0 1 0,0-1 0,0 1 0,-1 0 0,1 0 0,-1 1 0,0-1 0,0 1 0,0-1 0,0 1 0,0 0 0,-1 0 0,0 0 0,0 1 0,0-1 0,0 0 0,-1 1 0,0-1 0,0 1 0,0 0 0,0-1 0,-1 1 0,1 0 0,-1-1 0,-1 1 0,1 0 0,0-1 0,-1 1 0,-2 7 0,1-7 0,0-1 0,1 0 0,-2 1 0,1-1 0,0 0 0,-1 0 0,0 0 0,0 0 0,0-1 0,0 1 0,-1-1 0,0 0 0,-6 5 0,4-4 0,-1 0 0,0 0 0,0-1 0,0 0 0,0 0 0,-1-1 0,-11 3 0,27-5 0,-1 0 0,1 1 0,0 0 0,-1 0 0,1 1 0,12 4 0,53 20 0,-65-22 0,1 0 0,-1 1 0,1-1 0,-1 2 0,-1-1 0,1 1 0,11 12 0,-17-16 0,0-1 0,-1 1 0,1 0 0,-1 0 0,0 0 0,0 0 0,0 0 0,0 0 0,0 0 0,0 0 0,0 0 0,0 1 0,-1-1 0,0 0 0,1 0 0,-1 1 0,0-1 0,0 0 0,0 1 0,0-1 0,0 0 0,-1 1 0,1-1 0,-1 0 0,1 0 0,-1 0 0,0 1 0,0-1 0,0 0 0,0 0 0,0 0 0,-1 0 0,1-1 0,-1 1 0,1 0 0,-1 0 0,-2 1 0,-5 5 0,0 0 0,-1-1 0,0 0 0,0 0 0,-1-1 0,0-1 0,0 1 0,-15 3 0,8-3 0,-1-1 0,1-1 0,-1-1 0,-31 1 0,43-3-170,1-1-1,-1-1 0,0 1 1,1-1-1,-1-1 0,1 1 1,-12-5-1,-5-5-6655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4" name="Google Shape;79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1" name="Google Shape;831;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2" name="Google Shape;832;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2" name="Google Shape;842;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https://help.sap.com/docs/BTP/65de2977205c403bbc107264b8eccf4b/144e1733d0d64d58a7176e817fa6aeb3.html</a:t>
            </a:r>
            <a:endParaRPr/>
          </a:p>
        </p:txBody>
      </p:sp>
      <p:sp>
        <p:nvSpPr>
          <p:cNvPr id="843" name="Google Shape;843;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3" name="Google Shape;853;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4" name="Google Shape;854;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5" name="Google Shape;88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4" name="Google Shape;8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3" name="Google Shape;90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1" name="Google Shape;91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0" name="Google Shape;92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8" name="Google Shape;93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7908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6" name="Google Shape;94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4" name="Google Shape;95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3" name="Google Shape;96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2" name="Google Shape;972;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6" name="Google Shape;98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6" name="Google Shape;556;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7" name="Google Shape;557;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 name="Google Shape;6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4" name="Google Shape;64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3" name="Google Shape;69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3" name="Google Shape;76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3"/>
        <p:cNvGrpSpPr/>
        <p:nvPr/>
      </p:nvGrpSpPr>
      <p:grpSpPr>
        <a:xfrm>
          <a:off x="0" y="0"/>
          <a:ext cx="0" cy="0"/>
          <a:chOff x="0" y="0"/>
          <a:chExt cx="0" cy="0"/>
        </a:xfrm>
      </p:grpSpPr>
      <p:sp>
        <p:nvSpPr>
          <p:cNvPr id="114" name="Google Shape;114;p154"/>
          <p:cNvSpPr txBox="1">
            <a:spLocks noGrp="1"/>
          </p:cNvSpPr>
          <p:nvPr>
            <p:ph type="title"/>
          </p:nvPr>
        </p:nvSpPr>
        <p:spPr>
          <a:xfrm>
            <a:off x="609441" y="488392"/>
            <a:ext cx="10969943" cy="711081"/>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15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5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5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Image">
  <p:cSld name="Cover Image">
    <p:spTree>
      <p:nvGrpSpPr>
        <p:cNvPr id="1" name="Shape 118"/>
        <p:cNvGrpSpPr/>
        <p:nvPr/>
      </p:nvGrpSpPr>
      <p:grpSpPr>
        <a:xfrm>
          <a:off x="0" y="0"/>
          <a:ext cx="0" cy="0"/>
          <a:chOff x="0" y="0"/>
          <a:chExt cx="0" cy="0"/>
        </a:xfrm>
      </p:grpSpPr>
      <p:sp>
        <p:nvSpPr>
          <p:cNvPr id="119" name="Google Shape;119;p155"/>
          <p:cNvSpPr>
            <a:spLocks noGrp="1"/>
          </p:cNvSpPr>
          <p:nvPr>
            <p:ph type="pic" idx="2"/>
          </p:nvPr>
        </p:nvSpPr>
        <p:spPr>
          <a:xfrm>
            <a:off x="0" y="0"/>
            <a:ext cx="12188825" cy="6858000"/>
          </a:xfrm>
          <a:prstGeom prst="rect">
            <a:avLst/>
          </a:prstGeom>
          <a:noFill/>
          <a:ln>
            <a:noFill/>
          </a:ln>
        </p:spPr>
      </p:sp>
      <p:sp>
        <p:nvSpPr>
          <p:cNvPr id="120" name="Google Shape;120;p15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5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5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23"/>
        <p:cNvGrpSpPr/>
        <p:nvPr/>
      </p:nvGrpSpPr>
      <p:grpSpPr>
        <a:xfrm>
          <a:off x="0" y="0"/>
          <a:ext cx="0" cy="0"/>
          <a:chOff x="0" y="0"/>
          <a:chExt cx="0" cy="0"/>
        </a:xfrm>
      </p:grpSpPr>
      <p:sp>
        <p:nvSpPr>
          <p:cNvPr id="124" name="Google Shape;124;p156"/>
          <p:cNvSpPr/>
          <p:nvPr/>
        </p:nvSpPr>
        <p:spPr>
          <a:xfrm>
            <a:off x="262293" y="-15766"/>
            <a:ext cx="6065243" cy="6890306"/>
          </a:xfrm>
          <a:custGeom>
            <a:avLst/>
            <a:gdLst/>
            <a:ahLst/>
            <a:cxnLst/>
            <a:rect l="l" t="t" r="r" b="b"/>
            <a:pathLst>
              <a:path w="6065243" h="6890306" extrusionOk="0">
                <a:moveTo>
                  <a:pt x="2805601" y="0"/>
                </a:moveTo>
                <a:lnTo>
                  <a:pt x="6065243" y="0"/>
                </a:lnTo>
                <a:lnTo>
                  <a:pt x="3259642" y="6890306"/>
                </a:lnTo>
                <a:lnTo>
                  <a:pt x="0" y="6890306"/>
                </a:lnTo>
                <a:lnTo>
                  <a:pt x="2805601" y="0"/>
                </a:lnTo>
                <a:close/>
              </a:path>
            </a:pathLst>
          </a:custGeom>
          <a:solidFill>
            <a:srgbClr val="F2F2F2">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5" name="Google Shape;125;p156"/>
          <p:cNvSpPr/>
          <p:nvPr/>
        </p:nvSpPr>
        <p:spPr>
          <a:xfrm>
            <a:off x="11244627" y="4641750"/>
            <a:ext cx="944199" cy="2225205"/>
          </a:xfrm>
          <a:custGeom>
            <a:avLst/>
            <a:gdLst/>
            <a:ahLst/>
            <a:cxnLst/>
            <a:rect l="l" t="t" r="r" b="b"/>
            <a:pathLst>
              <a:path w="944199" h="2225205" extrusionOk="0">
                <a:moveTo>
                  <a:pt x="944199" y="0"/>
                </a:moveTo>
                <a:lnTo>
                  <a:pt x="944199" y="2225205"/>
                </a:lnTo>
                <a:lnTo>
                  <a:pt x="0" y="2225205"/>
                </a:lnTo>
                <a:lnTo>
                  <a:pt x="944199"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6" name="Google Shape;126;p156"/>
          <p:cNvSpPr txBox="1">
            <a:spLocks noGrp="1"/>
          </p:cNvSpPr>
          <p:nvPr>
            <p:ph type="title"/>
          </p:nvPr>
        </p:nvSpPr>
        <p:spPr>
          <a:xfrm>
            <a:off x="6096000" y="1124744"/>
            <a:ext cx="4318892" cy="1296144"/>
          </a:xfrm>
          <a:prstGeom prst="rect">
            <a:avLst/>
          </a:prstGeom>
          <a:noFill/>
          <a:ln>
            <a:noFill/>
          </a:ln>
        </p:spPr>
        <p:txBody>
          <a:bodyPr spcFirstLastPara="1" wrap="square" lIns="121875" tIns="60925" rIns="121875" bIns="60925" anchor="b" anchorCtr="0">
            <a:noAutofit/>
          </a:bodyPr>
          <a:lstStyle>
            <a:lvl1pPr lvl="0" algn="l">
              <a:spcBef>
                <a:spcPts val="0"/>
              </a:spcBef>
              <a:spcAft>
                <a:spcPts val="0"/>
              </a:spcAft>
              <a:buClr>
                <a:schemeClr val="accent2"/>
              </a:buClr>
              <a:buSzPts val="4000"/>
              <a:buFont typeface="Calibri"/>
              <a:buNone/>
              <a:defRPr sz="4000" b="1">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156"/>
          <p:cNvSpPr/>
          <p:nvPr/>
        </p:nvSpPr>
        <p:spPr>
          <a:xfrm>
            <a:off x="11047863" y="6231003"/>
            <a:ext cx="934541" cy="398360"/>
          </a:xfrm>
          <a:prstGeom prst="parallelogram">
            <a:avLst>
              <a:gd name="adj" fmla="val 40341"/>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8" name="Google Shape;128;p156"/>
          <p:cNvSpPr txBox="1">
            <a:spLocks noGrp="1"/>
          </p:cNvSpPr>
          <p:nvPr>
            <p:ph type="ftr" idx="11"/>
          </p:nvPr>
        </p:nvSpPr>
        <p:spPr>
          <a:xfrm>
            <a:off x="8110636" y="6233120"/>
            <a:ext cx="2677919" cy="365125"/>
          </a:xfrm>
          <a:prstGeom prst="rect">
            <a:avLst/>
          </a:prstGeom>
          <a:noFill/>
          <a:ln>
            <a:noFill/>
          </a:ln>
        </p:spPr>
        <p:txBody>
          <a:bodyPr spcFirstLastPara="1" wrap="square" lIns="121875" tIns="60925" rIns="121875" bIns="609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56"/>
          <p:cNvSpPr txBox="1">
            <a:spLocks noGrp="1"/>
          </p:cNvSpPr>
          <p:nvPr>
            <p:ph type="sldNum" idx="12"/>
          </p:nvPr>
        </p:nvSpPr>
        <p:spPr>
          <a:xfrm>
            <a:off x="11259404" y="6245529"/>
            <a:ext cx="506804" cy="369310"/>
          </a:xfrm>
          <a:prstGeom prst="rect">
            <a:avLst/>
          </a:prstGeom>
          <a:noFill/>
          <a:ln>
            <a:noFill/>
          </a:ln>
        </p:spPr>
        <p:txBody>
          <a:bodyPr spcFirstLastPara="1" wrap="square" lIns="121875" tIns="0" rIns="121875" bIns="0" anchor="ctr" anchorCtr="0">
            <a:noAutofit/>
          </a:bodyPr>
          <a:lstStyle>
            <a:lvl1pPr marL="0" lvl="0" indent="0" algn="ctr">
              <a:spcBef>
                <a:spcPts val="0"/>
              </a:spcBef>
              <a:buNone/>
              <a:defRPr sz="2000" b="1">
                <a:solidFill>
                  <a:schemeClr val="lt1"/>
                </a:solidFill>
                <a:latin typeface="Calibri"/>
                <a:ea typeface="Calibri"/>
                <a:cs typeface="Calibri"/>
                <a:sym typeface="Calibri"/>
              </a:defRPr>
            </a:lvl1pPr>
            <a:lvl2pPr marL="0" lvl="1" indent="0" algn="ctr">
              <a:spcBef>
                <a:spcPts val="0"/>
              </a:spcBef>
              <a:buNone/>
              <a:defRPr sz="2000" b="1">
                <a:solidFill>
                  <a:schemeClr val="lt1"/>
                </a:solidFill>
                <a:latin typeface="Calibri"/>
                <a:ea typeface="Calibri"/>
                <a:cs typeface="Calibri"/>
                <a:sym typeface="Calibri"/>
              </a:defRPr>
            </a:lvl2pPr>
            <a:lvl3pPr marL="0" lvl="2" indent="0" algn="ctr">
              <a:spcBef>
                <a:spcPts val="0"/>
              </a:spcBef>
              <a:buNone/>
              <a:defRPr sz="2000" b="1">
                <a:solidFill>
                  <a:schemeClr val="lt1"/>
                </a:solidFill>
                <a:latin typeface="Calibri"/>
                <a:ea typeface="Calibri"/>
                <a:cs typeface="Calibri"/>
                <a:sym typeface="Calibri"/>
              </a:defRPr>
            </a:lvl3pPr>
            <a:lvl4pPr marL="0" lvl="3" indent="0" algn="ctr">
              <a:spcBef>
                <a:spcPts val="0"/>
              </a:spcBef>
              <a:buNone/>
              <a:defRPr sz="2000" b="1">
                <a:solidFill>
                  <a:schemeClr val="lt1"/>
                </a:solidFill>
                <a:latin typeface="Calibri"/>
                <a:ea typeface="Calibri"/>
                <a:cs typeface="Calibri"/>
                <a:sym typeface="Calibri"/>
              </a:defRPr>
            </a:lvl4pPr>
            <a:lvl5pPr marL="0" lvl="4" indent="0" algn="ctr">
              <a:spcBef>
                <a:spcPts val="0"/>
              </a:spcBef>
              <a:buNone/>
              <a:defRPr sz="2000" b="1">
                <a:solidFill>
                  <a:schemeClr val="lt1"/>
                </a:solidFill>
                <a:latin typeface="Calibri"/>
                <a:ea typeface="Calibri"/>
                <a:cs typeface="Calibri"/>
                <a:sym typeface="Calibri"/>
              </a:defRPr>
            </a:lvl5pPr>
            <a:lvl6pPr marL="0" lvl="5" indent="0" algn="ctr">
              <a:spcBef>
                <a:spcPts val="0"/>
              </a:spcBef>
              <a:buNone/>
              <a:defRPr sz="2000" b="1">
                <a:solidFill>
                  <a:schemeClr val="lt1"/>
                </a:solidFill>
                <a:latin typeface="Calibri"/>
                <a:ea typeface="Calibri"/>
                <a:cs typeface="Calibri"/>
                <a:sym typeface="Calibri"/>
              </a:defRPr>
            </a:lvl6pPr>
            <a:lvl7pPr marL="0" lvl="6" indent="0" algn="ctr">
              <a:spcBef>
                <a:spcPts val="0"/>
              </a:spcBef>
              <a:buNone/>
              <a:defRPr sz="2000" b="1">
                <a:solidFill>
                  <a:schemeClr val="lt1"/>
                </a:solidFill>
                <a:latin typeface="Calibri"/>
                <a:ea typeface="Calibri"/>
                <a:cs typeface="Calibri"/>
                <a:sym typeface="Calibri"/>
              </a:defRPr>
            </a:lvl7pPr>
            <a:lvl8pPr marL="0" lvl="7" indent="0" algn="ctr">
              <a:spcBef>
                <a:spcPts val="0"/>
              </a:spcBef>
              <a:buNone/>
              <a:defRPr sz="2000" b="1">
                <a:solidFill>
                  <a:schemeClr val="lt1"/>
                </a:solidFill>
                <a:latin typeface="Calibri"/>
                <a:ea typeface="Calibri"/>
                <a:cs typeface="Calibri"/>
                <a:sym typeface="Calibri"/>
              </a:defRPr>
            </a:lvl8pPr>
            <a:lvl9pPr marL="0" lvl="8" indent="0" algn="ctr">
              <a:spcBef>
                <a:spcPts val="0"/>
              </a:spcBef>
              <a:buNone/>
              <a:defRPr sz="2000" b="1">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30" name="Google Shape;130;p156"/>
          <p:cNvSpPr txBox="1">
            <a:spLocks noGrp="1"/>
          </p:cNvSpPr>
          <p:nvPr>
            <p:ph type="body" idx="1"/>
          </p:nvPr>
        </p:nvSpPr>
        <p:spPr>
          <a:xfrm>
            <a:off x="6094413" y="2529840"/>
            <a:ext cx="4329112" cy="3459480"/>
          </a:xfrm>
          <a:prstGeom prst="rect">
            <a:avLst/>
          </a:prstGeom>
          <a:noFill/>
          <a:ln>
            <a:noFill/>
          </a:ln>
        </p:spPr>
        <p:txBody>
          <a:bodyPr spcFirstLastPara="1" wrap="square" lIns="121875" tIns="60925" rIns="121875" bIns="60925" anchor="t" anchorCtr="0">
            <a:normAutofit/>
          </a:bodyPr>
          <a:lstStyle>
            <a:lvl1pPr marL="457200" lvl="0" indent="-381000" algn="l">
              <a:spcBef>
                <a:spcPts val="480"/>
              </a:spcBef>
              <a:spcAft>
                <a:spcPts val="0"/>
              </a:spcAft>
              <a:buClr>
                <a:srgbClr val="595959"/>
              </a:buClr>
              <a:buSzPts val="2400"/>
              <a:buFont typeface="Noto Sans Symbols"/>
              <a:buChar char="⮚"/>
              <a:defRPr sz="2400">
                <a:solidFill>
                  <a:srgbClr val="595959"/>
                </a:solidFill>
                <a:latin typeface="Calibri"/>
                <a:ea typeface="Calibri"/>
                <a:cs typeface="Calibri"/>
                <a:sym typeface="Calibri"/>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1" name="Google Shape;131;p156"/>
          <p:cNvSpPr>
            <a:spLocks noGrp="1"/>
          </p:cNvSpPr>
          <p:nvPr>
            <p:ph type="pic" idx="2"/>
          </p:nvPr>
        </p:nvSpPr>
        <p:spPr>
          <a:xfrm>
            <a:off x="0" y="476671"/>
            <a:ext cx="5103233" cy="5904656"/>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9"/>
        <p:cNvGrpSpPr/>
        <p:nvPr/>
      </p:nvGrpSpPr>
      <p:grpSpPr>
        <a:xfrm>
          <a:off x="0" y="0"/>
          <a:ext cx="0" cy="0"/>
          <a:chOff x="0" y="0"/>
          <a:chExt cx="0" cy="0"/>
        </a:xfrm>
      </p:grpSpPr>
      <p:sp>
        <p:nvSpPr>
          <p:cNvPr id="30" name="Google Shape;30;p147"/>
          <p:cNvSpPr/>
          <p:nvPr/>
        </p:nvSpPr>
        <p:spPr>
          <a:xfrm>
            <a:off x="-2889" y="0"/>
            <a:ext cx="5373429" cy="6858001"/>
          </a:xfrm>
          <a:custGeom>
            <a:avLst/>
            <a:gdLst/>
            <a:ahLst/>
            <a:cxnLst/>
            <a:rect l="l" t="t" r="r" b="b"/>
            <a:pathLst>
              <a:path w="5373429" h="6858001" extrusionOk="0">
                <a:moveTo>
                  <a:pt x="0" y="0"/>
                </a:moveTo>
                <a:lnTo>
                  <a:pt x="3009869" y="0"/>
                </a:lnTo>
                <a:lnTo>
                  <a:pt x="3067925" y="33382"/>
                </a:lnTo>
                <a:cubicBezTo>
                  <a:pt x="4450129" y="873229"/>
                  <a:pt x="5373429" y="2393122"/>
                  <a:pt x="5373429" y="4128662"/>
                </a:cubicBezTo>
                <a:cubicBezTo>
                  <a:pt x="5373429" y="5120400"/>
                  <a:pt x="5071943" y="6041721"/>
                  <a:pt x="4555623" y="6805976"/>
                </a:cubicBezTo>
                <a:lnTo>
                  <a:pt x="4518627" y="6858001"/>
                </a:lnTo>
                <a:lnTo>
                  <a:pt x="0" y="6858001"/>
                </a:lnTo>
                <a:close/>
              </a:path>
            </a:pathLst>
          </a:custGeom>
          <a:gradFill>
            <a:gsLst>
              <a:gs pos="0">
                <a:schemeClr val="accent1"/>
              </a:gs>
              <a:gs pos="100000">
                <a:schemeClr val="accent6"/>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31" name="Google Shape;31;p147"/>
          <p:cNvSpPr/>
          <p:nvPr/>
        </p:nvSpPr>
        <p:spPr>
          <a:xfrm>
            <a:off x="1" y="0"/>
            <a:ext cx="4749901" cy="6858000"/>
          </a:xfrm>
          <a:custGeom>
            <a:avLst/>
            <a:gdLst/>
            <a:ahLst/>
            <a:cxnLst/>
            <a:rect l="l" t="t" r="r" b="b"/>
            <a:pathLst>
              <a:path w="4749901" h="6858000" extrusionOk="0">
                <a:moveTo>
                  <a:pt x="0" y="0"/>
                </a:moveTo>
                <a:lnTo>
                  <a:pt x="2930208" y="0"/>
                </a:lnTo>
                <a:lnTo>
                  <a:pt x="3243158" y="234020"/>
                </a:lnTo>
                <a:cubicBezTo>
                  <a:pt x="4163364" y="993441"/>
                  <a:pt x="4749901" y="2142724"/>
                  <a:pt x="4749901" y="3429000"/>
                </a:cubicBezTo>
                <a:cubicBezTo>
                  <a:pt x="4749901" y="4715276"/>
                  <a:pt x="4163364" y="5864559"/>
                  <a:pt x="3243158" y="6623981"/>
                </a:cubicBezTo>
                <a:lnTo>
                  <a:pt x="2930208" y="6858000"/>
                </a:lnTo>
                <a:lnTo>
                  <a:pt x="0" y="6858000"/>
                </a:lnTo>
                <a:close/>
              </a:path>
            </a:pathLst>
          </a:custGeom>
          <a:gradFill>
            <a:gsLst>
              <a:gs pos="0">
                <a:schemeClr val="accent1"/>
              </a:gs>
              <a:gs pos="100000">
                <a:srgbClr val="243769">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32" name="Google Shape;32;p147"/>
          <p:cNvSpPr txBox="1">
            <a:spLocks noGrp="1"/>
          </p:cNvSpPr>
          <p:nvPr>
            <p:ph type="title"/>
          </p:nvPr>
        </p:nvSpPr>
        <p:spPr>
          <a:xfrm>
            <a:off x="582007" y="1700808"/>
            <a:ext cx="4432285" cy="1900971"/>
          </a:xfrm>
          <a:prstGeom prst="rect">
            <a:avLst/>
          </a:prstGeom>
          <a:noFill/>
          <a:ln>
            <a:noFill/>
          </a:ln>
        </p:spPr>
        <p:txBody>
          <a:bodyPr spcFirstLastPara="1" wrap="square" lIns="0" tIns="60925" rIns="0" bIns="60925" anchor="b" anchorCtr="0">
            <a:noAutofit/>
          </a:bodyPr>
          <a:lstStyle>
            <a:lvl1pPr lvl="0" algn="l">
              <a:spcBef>
                <a:spcPts val="0"/>
              </a:spcBef>
              <a:spcAft>
                <a:spcPts val="0"/>
              </a:spcAft>
              <a:buClr>
                <a:schemeClr val="lt1"/>
              </a:buClr>
              <a:buSzPts val="4400"/>
              <a:buFont typeface="Quattrocento Sans"/>
              <a:buNone/>
              <a:defRPr sz="44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47"/>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47"/>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47"/>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6" name="Google Shape;36;p147"/>
          <p:cNvSpPr txBox="1">
            <a:spLocks noGrp="1"/>
          </p:cNvSpPr>
          <p:nvPr>
            <p:ph type="body" idx="1"/>
          </p:nvPr>
        </p:nvSpPr>
        <p:spPr>
          <a:xfrm>
            <a:off x="582613" y="3602206"/>
            <a:ext cx="3279775" cy="1900237"/>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lt1"/>
              </a:buClr>
              <a:buSzPts val="1600"/>
              <a:buNone/>
              <a:defRPr sz="1600">
                <a:solidFill>
                  <a:schemeClr val="lt1"/>
                </a:solidFill>
              </a:defRPr>
            </a:lvl1pPr>
            <a:lvl2pPr marL="914400" lvl="1" indent="-228600" algn="l">
              <a:spcBef>
                <a:spcPts val="320"/>
              </a:spcBef>
              <a:spcAft>
                <a:spcPts val="0"/>
              </a:spcAft>
              <a:buClr>
                <a:schemeClr val="lt1"/>
              </a:buClr>
              <a:buSzPts val="1600"/>
              <a:buNone/>
              <a:defRPr sz="1600">
                <a:solidFill>
                  <a:schemeClr val="lt1"/>
                </a:solidFill>
              </a:defRPr>
            </a:lvl2pPr>
            <a:lvl3pPr marL="1371600" lvl="2" indent="-228600" algn="l">
              <a:spcBef>
                <a:spcPts val="320"/>
              </a:spcBef>
              <a:spcAft>
                <a:spcPts val="0"/>
              </a:spcAft>
              <a:buClr>
                <a:schemeClr val="lt1"/>
              </a:buClr>
              <a:buSzPts val="1600"/>
              <a:buNone/>
              <a:defRPr sz="1600">
                <a:solidFill>
                  <a:schemeClr val="lt1"/>
                </a:solidFill>
              </a:defRPr>
            </a:lvl3pPr>
            <a:lvl4pPr marL="1828800" lvl="3" indent="-228600" algn="l">
              <a:spcBef>
                <a:spcPts val="320"/>
              </a:spcBef>
              <a:spcAft>
                <a:spcPts val="0"/>
              </a:spcAft>
              <a:buClr>
                <a:schemeClr val="lt1"/>
              </a:buClr>
              <a:buSzPts val="1600"/>
              <a:buNone/>
              <a:defRPr sz="1600">
                <a:solidFill>
                  <a:schemeClr val="lt1"/>
                </a:solidFill>
              </a:defRPr>
            </a:lvl4pPr>
            <a:lvl5pPr marL="2286000" lvl="4" indent="-228600" algn="l">
              <a:spcBef>
                <a:spcPts val="320"/>
              </a:spcBef>
              <a:spcAft>
                <a:spcPts val="0"/>
              </a:spcAft>
              <a:buClr>
                <a:schemeClr val="lt1"/>
              </a:buClr>
              <a:buSzPts val="1600"/>
              <a:buNone/>
              <a:defRPr sz="16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5_Title Only">
  <p:cSld name="5_Title Only">
    <p:spTree>
      <p:nvGrpSpPr>
        <p:cNvPr id="1" name="Shape 37"/>
        <p:cNvGrpSpPr/>
        <p:nvPr/>
      </p:nvGrpSpPr>
      <p:grpSpPr>
        <a:xfrm>
          <a:off x="0" y="0"/>
          <a:ext cx="0" cy="0"/>
          <a:chOff x="0" y="0"/>
          <a:chExt cx="0" cy="0"/>
        </a:xfrm>
      </p:grpSpPr>
      <p:sp>
        <p:nvSpPr>
          <p:cNvPr id="38" name="Google Shape;38;p148"/>
          <p:cNvSpPr/>
          <p:nvPr/>
        </p:nvSpPr>
        <p:spPr>
          <a:xfrm>
            <a:off x="0" y="0"/>
            <a:ext cx="4619558" cy="6858000"/>
          </a:xfrm>
          <a:prstGeom prst="rect">
            <a:avLst/>
          </a:pr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39" name="Google Shape;39;p148"/>
          <p:cNvSpPr/>
          <p:nvPr/>
        </p:nvSpPr>
        <p:spPr>
          <a:xfrm rot="1478791">
            <a:off x="659862" y="-879949"/>
            <a:ext cx="4884899" cy="6963279"/>
          </a:xfrm>
          <a:custGeom>
            <a:avLst/>
            <a:gdLst/>
            <a:ahLst/>
            <a:cxnLst/>
            <a:rect l="l" t="t" r="r" b="b"/>
            <a:pathLst>
              <a:path w="4884899" h="6963279" extrusionOk="0">
                <a:moveTo>
                  <a:pt x="203954" y="1646235"/>
                </a:moveTo>
                <a:lnTo>
                  <a:pt x="3791945" y="0"/>
                </a:lnTo>
                <a:lnTo>
                  <a:pt x="3856353" y="65510"/>
                </a:lnTo>
                <a:cubicBezTo>
                  <a:pt x="4478833" y="754104"/>
                  <a:pt x="4884899" y="1885242"/>
                  <a:pt x="4884899" y="3163913"/>
                </a:cubicBezTo>
                <a:cubicBezTo>
                  <a:pt x="4884899" y="5262245"/>
                  <a:pt x="3791377" y="6963279"/>
                  <a:pt x="2442450" y="6963279"/>
                </a:cubicBezTo>
                <a:cubicBezTo>
                  <a:pt x="1093522" y="6963279"/>
                  <a:pt x="0" y="5262245"/>
                  <a:pt x="0" y="3163913"/>
                </a:cubicBezTo>
                <a:cubicBezTo>
                  <a:pt x="0" y="2639331"/>
                  <a:pt x="68346" y="2139579"/>
                  <a:pt x="191941" y="1685029"/>
                </a:cubicBezTo>
                <a:close/>
              </a:path>
            </a:pathLst>
          </a:custGeom>
          <a:gradFill>
            <a:gsLst>
              <a:gs pos="0">
                <a:schemeClr val="accent3"/>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0" name="Google Shape;40;p148"/>
          <p:cNvSpPr/>
          <p:nvPr/>
        </p:nvSpPr>
        <p:spPr>
          <a:xfrm rot="2150186">
            <a:off x="1041565" y="-955093"/>
            <a:ext cx="4536504" cy="6965899"/>
          </a:xfrm>
          <a:custGeom>
            <a:avLst/>
            <a:gdLst/>
            <a:ahLst/>
            <a:cxnLst/>
            <a:rect l="l" t="t" r="r" b="b"/>
            <a:pathLst>
              <a:path w="4536504" h="6965899" extrusionOk="0">
                <a:moveTo>
                  <a:pt x="254007" y="1819471"/>
                </a:moveTo>
                <a:lnTo>
                  <a:pt x="2773388" y="0"/>
                </a:lnTo>
                <a:lnTo>
                  <a:pt x="2942761" y="67744"/>
                </a:lnTo>
                <a:cubicBezTo>
                  <a:pt x="3866095" y="514480"/>
                  <a:pt x="4536504" y="1854207"/>
                  <a:pt x="4536504" y="3437507"/>
                </a:cubicBezTo>
                <a:cubicBezTo>
                  <a:pt x="4536504" y="5386184"/>
                  <a:pt x="3520973" y="6965899"/>
                  <a:pt x="2268252" y="6965899"/>
                </a:cubicBezTo>
                <a:cubicBezTo>
                  <a:pt x="1015531" y="6965899"/>
                  <a:pt x="0" y="5386184"/>
                  <a:pt x="0" y="3437507"/>
                </a:cubicBezTo>
                <a:cubicBezTo>
                  <a:pt x="0" y="2950338"/>
                  <a:pt x="63471" y="2486229"/>
                  <a:pt x="178251" y="2064098"/>
                </a:cubicBezTo>
                <a:close/>
              </a:path>
            </a:pathLst>
          </a:custGeom>
          <a:gradFill>
            <a:gsLst>
              <a:gs pos="0">
                <a:schemeClr val="accent3"/>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1" name="Google Shape;41;p148"/>
          <p:cNvSpPr/>
          <p:nvPr/>
        </p:nvSpPr>
        <p:spPr>
          <a:xfrm>
            <a:off x="516501" y="0"/>
            <a:ext cx="8834816" cy="6858000"/>
          </a:xfrm>
          <a:custGeom>
            <a:avLst/>
            <a:gdLst/>
            <a:ahLst/>
            <a:cxnLst/>
            <a:rect l="l" t="t" r="r" b="b"/>
            <a:pathLst>
              <a:path w="8834816" h="6858000" extrusionOk="0">
                <a:moveTo>
                  <a:pt x="3199584" y="0"/>
                </a:moveTo>
                <a:lnTo>
                  <a:pt x="5635232" y="0"/>
                </a:lnTo>
                <a:lnTo>
                  <a:pt x="5731010" y="27198"/>
                </a:lnTo>
                <a:cubicBezTo>
                  <a:pt x="7529198" y="586493"/>
                  <a:pt x="8834816" y="2263779"/>
                  <a:pt x="8834816" y="4246008"/>
                </a:cubicBezTo>
                <a:cubicBezTo>
                  <a:pt x="8834816" y="5160884"/>
                  <a:pt x="8556697" y="6010801"/>
                  <a:pt x="8080391" y="6715824"/>
                </a:cubicBezTo>
                <a:lnTo>
                  <a:pt x="7974075" y="6858000"/>
                </a:lnTo>
                <a:lnTo>
                  <a:pt x="860743" y="6858000"/>
                </a:lnTo>
                <a:lnTo>
                  <a:pt x="754425" y="6715824"/>
                </a:lnTo>
                <a:cubicBezTo>
                  <a:pt x="278121" y="6010801"/>
                  <a:pt x="0" y="5160884"/>
                  <a:pt x="0" y="4246008"/>
                </a:cubicBezTo>
                <a:cubicBezTo>
                  <a:pt x="0" y="2263779"/>
                  <a:pt x="1305618" y="586493"/>
                  <a:pt x="3103806" y="271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2" name="Google Shape;42;p148"/>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48"/>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48"/>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148"/>
          <p:cNvSpPr txBox="1">
            <a:spLocks noGrp="1"/>
          </p:cNvSpPr>
          <p:nvPr>
            <p:ph type="title"/>
          </p:nvPr>
        </p:nvSpPr>
        <p:spPr>
          <a:xfrm>
            <a:off x="7534572" y="332656"/>
            <a:ext cx="4044812" cy="19302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Title Only">
  <p:cSld name="4_Title Only">
    <p:spTree>
      <p:nvGrpSpPr>
        <p:cNvPr id="1" name="Shape 46"/>
        <p:cNvGrpSpPr/>
        <p:nvPr/>
      </p:nvGrpSpPr>
      <p:grpSpPr>
        <a:xfrm>
          <a:off x="0" y="0"/>
          <a:ext cx="0" cy="0"/>
          <a:chOff x="0" y="0"/>
          <a:chExt cx="0" cy="0"/>
        </a:xfrm>
      </p:grpSpPr>
      <p:sp>
        <p:nvSpPr>
          <p:cNvPr id="47" name="Google Shape;47;p149"/>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49"/>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49"/>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0" name="Google Shape;50;p149"/>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t"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49"/>
          <p:cNvSpPr txBox="1">
            <a:spLocks noGrp="1"/>
          </p:cNvSpPr>
          <p:nvPr>
            <p:ph type="body" idx="1"/>
          </p:nvPr>
        </p:nvSpPr>
        <p:spPr>
          <a:xfrm>
            <a:off x="609600" y="188913"/>
            <a:ext cx="5700713" cy="360362"/>
          </a:xfrm>
          <a:prstGeom prst="rect">
            <a:avLst/>
          </a:prstGeom>
          <a:noFill/>
          <a:ln>
            <a:noFill/>
          </a:ln>
        </p:spPr>
        <p:txBody>
          <a:bodyPr spcFirstLastPara="1" wrap="square" lIns="0" tIns="60925" rIns="0" bIns="60925" anchor="t" anchorCtr="0">
            <a:noAutofit/>
          </a:bodyPr>
          <a:lstStyle>
            <a:lvl1pPr marL="457200" lvl="0" indent="-228600" algn="l">
              <a:spcBef>
                <a:spcPts val="400"/>
              </a:spcBef>
              <a:spcAft>
                <a:spcPts val="0"/>
              </a:spcAft>
              <a:buClr>
                <a:schemeClr val="dk1"/>
              </a:buClr>
              <a:buSzPts val="2000"/>
              <a:buNone/>
              <a:defRPr sz="2000"/>
            </a:lvl1pPr>
            <a:lvl2pPr marL="914400" lvl="1" indent="-228600" algn="l">
              <a:spcBef>
                <a:spcPts val="400"/>
              </a:spcBef>
              <a:spcAft>
                <a:spcPts val="0"/>
              </a:spcAft>
              <a:buClr>
                <a:schemeClr val="dk1"/>
              </a:buClr>
              <a:buSzPts val="2000"/>
              <a:buNone/>
              <a:defRPr sz="2000"/>
            </a:lvl2pPr>
            <a:lvl3pPr marL="1371600" lvl="2" indent="-228600" algn="l">
              <a:spcBef>
                <a:spcPts val="400"/>
              </a:spcBef>
              <a:spcAft>
                <a:spcPts val="0"/>
              </a:spcAft>
              <a:buClr>
                <a:schemeClr val="dk1"/>
              </a:buClr>
              <a:buSzPts val="2000"/>
              <a:buNone/>
              <a:defRPr sz="2000"/>
            </a:lvl3pPr>
            <a:lvl4pPr marL="1828800" lvl="3" indent="-228600" algn="l">
              <a:spcBef>
                <a:spcPts val="400"/>
              </a:spcBef>
              <a:spcAft>
                <a:spcPts val="0"/>
              </a:spcAft>
              <a:buClr>
                <a:schemeClr val="dk1"/>
              </a:buClr>
              <a:buSzPts val="2000"/>
              <a:buNone/>
              <a:defRPr sz="2000"/>
            </a:lvl4pPr>
            <a:lvl5pPr marL="2286000" lvl="4" indent="-228600" algn="l">
              <a:spcBef>
                <a:spcPts val="400"/>
              </a:spcBef>
              <a:spcAft>
                <a:spcPts val="0"/>
              </a:spcAft>
              <a:buClr>
                <a:schemeClr val="dk1"/>
              </a:buClr>
              <a:buSzPts val="2000"/>
              <a:buNone/>
              <a:defRPr sz="20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11/19/2024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7388185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_Title Slide" type="title">
  <p:cSld name="1_Title Slide">
    <p:spTree>
      <p:nvGrpSpPr>
        <p:cNvPr id="1" name="Shape 65"/>
        <p:cNvGrpSpPr/>
        <p:nvPr/>
      </p:nvGrpSpPr>
      <p:grpSpPr>
        <a:xfrm>
          <a:off x="0" y="0"/>
          <a:ext cx="0" cy="0"/>
          <a:chOff x="0" y="0"/>
          <a:chExt cx="0" cy="0"/>
        </a:xfrm>
      </p:grpSpPr>
      <p:sp>
        <p:nvSpPr>
          <p:cNvPr id="66" name="Google Shape;66;p152"/>
          <p:cNvSpPr txBox="1">
            <a:spLocks noGrp="1"/>
          </p:cNvSpPr>
          <p:nvPr>
            <p:ph type="ctrTitle"/>
          </p:nvPr>
        </p:nvSpPr>
        <p:spPr>
          <a:xfrm>
            <a:off x="1523603" y="1121833"/>
            <a:ext cx="9141619" cy="2387600"/>
          </a:xfrm>
          <a:prstGeom prst="rect">
            <a:avLst/>
          </a:prstGeom>
          <a:noFill/>
          <a:ln>
            <a:noFill/>
          </a:ln>
        </p:spPr>
        <p:txBody>
          <a:bodyPr spcFirstLastPara="1" wrap="square" lIns="0" tIns="60925" rIns="0" bIns="60925" anchor="b" anchorCtr="0">
            <a:normAutofit/>
          </a:bodyPr>
          <a:lstStyle>
            <a:lvl1pPr lvl="0" algn="ctr">
              <a:spcBef>
                <a:spcPts val="0"/>
              </a:spcBef>
              <a:spcAft>
                <a:spcPts val="0"/>
              </a:spcAft>
              <a:buClr>
                <a:schemeClr val="accent1"/>
              </a:buClr>
              <a:buSzPts val="7998"/>
              <a:buFont typeface="Quattrocento Sans"/>
              <a:buNone/>
              <a:defRPr sz="7998"/>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52"/>
          <p:cNvSpPr txBox="1">
            <a:spLocks noGrp="1"/>
          </p:cNvSpPr>
          <p:nvPr>
            <p:ph type="subTitle" idx="1"/>
          </p:nvPr>
        </p:nvSpPr>
        <p:spPr>
          <a:xfrm>
            <a:off x="1523603" y="3602568"/>
            <a:ext cx="9141619" cy="1655233"/>
          </a:xfrm>
          <a:prstGeom prst="rect">
            <a:avLst/>
          </a:prstGeom>
          <a:noFill/>
          <a:ln>
            <a:noFill/>
          </a:ln>
        </p:spPr>
        <p:txBody>
          <a:bodyPr spcFirstLastPara="1" wrap="square" lIns="0" tIns="60925" rIns="0" bIns="60925" anchor="t" anchorCtr="0">
            <a:normAutofit/>
          </a:bodyPr>
          <a:lstStyle>
            <a:lvl1pPr lvl="0" algn="ctr">
              <a:spcBef>
                <a:spcPts val="640"/>
              </a:spcBef>
              <a:spcAft>
                <a:spcPts val="0"/>
              </a:spcAft>
              <a:buClr>
                <a:schemeClr val="dk1"/>
              </a:buClr>
              <a:buSzPts val="3199"/>
              <a:buNone/>
              <a:defRPr sz="3199"/>
            </a:lvl1pPr>
            <a:lvl2pPr lvl="1" algn="ctr">
              <a:spcBef>
                <a:spcPts val="533"/>
              </a:spcBef>
              <a:spcAft>
                <a:spcPts val="0"/>
              </a:spcAft>
              <a:buClr>
                <a:schemeClr val="dk1"/>
              </a:buClr>
              <a:buSzPts val="2666"/>
              <a:buNone/>
              <a:defRPr sz="2666"/>
            </a:lvl2pPr>
            <a:lvl3pPr lvl="2" algn="ctr">
              <a:spcBef>
                <a:spcPts val="480"/>
              </a:spcBef>
              <a:spcAft>
                <a:spcPts val="0"/>
              </a:spcAft>
              <a:buClr>
                <a:schemeClr val="dk1"/>
              </a:buClr>
              <a:buSzPts val="2399"/>
              <a:buNone/>
              <a:defRPr sz="2399"/>
            </a:lvl3pPr>
            <a:lvl4pPr lvl="3" algn="ctr">
              <a:spcBef>
                <a:spcPts val="427"/>
              </a:spcBef>
              <a:spcAft>
                <a:spcPts val="0"/>
              </a:spcAft>
              <a:buClr>
                <a:schemeClr val="dk1"/>
              </a:buClr>
              <a:buSzPts val="2133"/>
              <a:buNone/>
              <a:defRPr sz="2133"/>
            </a:lvl4pPr>
            <a:lvl5pPr lvl="4" algn="ctr">
              <a:spcBef>
                <a:spcPts val="427"/>
              </a:spcBef>
              <a:spcAft>
                <a:spcPts val="0"/>
              </a:spcAft>
              <a:buClr>
                <a:schemeClr val="dk1"/>
              </a:buClr>
              <a:buSzPts val="2133"/>
              <a:buNone/>
              <a:defRPr sz="2133"/>
            </a:lvl5pPr>
            <a:lvl6pPr lvl="5" algn="ctr">
              <a:spcBef>
                <a:spcPts val="427"/>
              </a:spcBef>
              <a:spcAft>
                <a:spcPts val="0"/>
              </a:spcAft>
              <a:buClr>
                <a:schemeClr val="dk1"/>
              </a:buClr>
              <a:buSzPts val="2133"/>
              <a:buNone/>
              <a:defRPr sz="2133"/>
            </a:lvl6pPr>
            <a:lvl7pPr lvl="6" algn="ctr">
              <a:spcBef>
                <a:spcPts val="427"/>
              </a:spcBef>
              <a:spcAft>
                <a:spcPts val="0"/>
              </a:spcAft>
              <a:buClr>
                <a:schemeClr val="dk1"/>
              </a:buClr>
              <a:buSzPts val="2133"/>
              <a:buNone/>
              <a:defRPr sz="2133"/>
            </a:lvl7pPr>
            <a:lvl8pPr lvl="7" algn="ctr">
              <a:spcBef>
                <a:spcPts val="427"/>
              </a:spcBef>
              <a:spcAft>
                <a:spcPts val="0"/>
              </a:spcAft>
              <a:buClr>
                <a:schemeClr val="dk1"/>
              </a:buClr>
              <a:buSzPts val="2133"/>
              <a:buNone/>
              <a:defRPr sz="2133"/>
            </a:lvl8pPr>
            <a:lvl9pPr lvl="8" algn="ctr">
              <a:spcBef>
                <a:spcPts val="427"/>
              </a:spcBef>
              <a:spcAft>
                <a:spcPts val="0"/>
              </a:spcAft>
              <a:buClr>
                <a:schemeClr val="dk1"/>
              </a:buClr>
              <a:buSzPts val="2133"/>
              <a:buNone/>
              <a:defRPr sz="2133"/>
            </a:lvl9pPr>
          </a:lstStyle>
          <a:p>
            <a:endParaRPr/>
          </a:p>
        </p:txBody>
      </p:sp>
      <p:sp>
        <p:nvSpPr>
          <p:cNvPr id="68" name="Google Shape;68;p152"/>
          <p:cNvSpPr txBox="1">
            <a:spLocks noGrp="1"/>
          </p:cNvSpPr>
          <p:nvPr>
            <p:ph type="dt" idx="10"/>
          </p:nvPr>
        </p:nvSpPr>
        <p:spPr>
          <a:xfrm>
            <a:off x="837982" y="6356351"/>
            <a:ext cx="2742486" cy="366183"/>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52"/>
          <p:cNvSpPr txBox="1">
            <a:spLocks noGrp="1"/>
          </p:cNvSpPr>
          <p:nvPr>
            <p:ph type="ftr" idx="11"/>
          </p:nvPr>
        </p:nvSpPr>
        <p:spPr>
          <a:xfrm>
            <a:off x="4037549" y="6356351"/>
            <a:ext cx="4113728" cy="366183"/>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52"/>
          <p:cNvSpPr txBox="1">
            <a:spLocks noGrp="1"/>
          </p:cNvSpPr>
          <p:nvPr>
            <p:ph type="sldNum" idx="12"/>
          </p:nvPr>
        </p:nvSpPr>
        <p:spPr>
          <a:xfrm>
            <a:off x="8608357" y="6356351"/>
            <a:ext cx="2742486" cy="366183"/>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98604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extLst>
      <p:ext uri="{BB962C8B-B14F-4D97-AF65-F5344CB8AC3E}">
        <p14:creationId xmlns:p14="http://schemas.microsoft.com/office/powerpoint/2010/main" val="31783418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228921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038302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52"/>
        <p:cNvGrpSpPr/>
        <p:nvPr/>
      </p:nvGrpSpPr>
      <p:grpSpPr>
        <a:xfrm>
          <a:off x="0" y="0"/>
          <a:ext cx="0" cy="0"/>
          <a:chOff x="0" y="0"/>
          <a:chExt cx="0" cy="0"/>
        </a:xfrm>
      </p:grpSpPr>
      <p:sp>
        <p:nvSpPr>
          <p:cNvPr id="53" name="Google Shape;53;p150"/>
          <p:cNvSpPr/>
          <p:nvPr/>
        </p:nvSpPr>
        <p:spPr>
          <a:xfrm>
            <a:off x="0" y="5301208"/>
            <a:ext cx="9982844" cy="1556792"/>
          </a:xfrm>
          <a:prstGeom prst="rect">
            <a:avLst/>
          </a:prstGeom>
          <a:solidFill>
            <a:srgbClr val="E2F2D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4" name="Google Shape;54;p150"/>
          <p:cNvSpPr/>
          <p:nvPr/>
        </p:nvSpPr>
        <p:spPr>
          <a:xfrm>
            <a:off x="8019064" y="1628800"/>
            <a:ext cx="4169761" cy="5229201"/>
          </a:xfrm>
          <a:custGeom>
            <a:avLst/>
            <a:gdLst/>
            <a:ahLst/>
            <a:cxnLst/>
            <a:rect l="l" t="t" r="r" b="b"/>
            <a:pathLst>
              <a:path w="4654253" h="6196731" extrusionOk="0">
                <a:moveTo>
                  <a:pt x="4654253" y="0"/>
                </a:moveTo>
                <a:lnTo>
                  <a:pt x="4654253" y="6196731"/>
                </a:lnTo>
                <a:lnTo>
                  <a:pt x="98048" y="6196731"/>
                </a:lnTo>
                <a:lnTo>
                  <a:pt x="60153" y="5984533"/>
                </a:lnTo>
                <a:cubicBezTo>
                  <a:pt x="20543" y="5725301"/>
                  <a:pt x="0" y="5459795"/>
                  <a:pt x="0" y="5189490"/>
                </a:cubicBezTo>
                <a:cubicBezTo>
                  <a:pt x="0" y="2576548"/>
                  <a:pt x="1919626" y="411958"/>
                  <a:pt x="4425537" y="29063"/>
                </a:cubicBezTo>
                <a:close/>
              </a:path>
            </a:pathLst>
          </a:custGeom>
          <a:solidFill>
            <a:srgbClr val="E3F2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5" name="Google Shape;55;p150"/>
          <p:cNvSpPr/>
          <p:nvPr/>
        </p:nvSpPr>
        <p:spPr>
          <a:xfrm>
            <a:off x="8261267" y="1628800"/>
            <a:ext cx="3927559" cy="5229201"/>
          </a:xfrm>
          <a:custGeom>
            <a:avLst/>
            <a:gdLst/>
            <a:ahLst/>
            <a:cxnLst/>
            <a:rect l="l" t="t" r="r" b="b"/>
            <a:pathLst>
              <a:path w="4654253" h="6196731" extrusionOk="0">
                <a:moveTo>
                  <a:pt x="4654253" y="0"/>
                </a:moveTo>
                <a:lnTo>
                  <a:pt x="4654253" y="6196731"/>
                </a:lnTo>
                <a:lnTo>
                  <a:pt x="98048" y="6196731"/>
                </a:lnTo>
                <a:lnTo>
                  <a:pt x="60153" y="5984533"/>
                </a:lnTo>
                <a:cubicBezTo>
                  <a:pt x="20543" y="5725301"/>
                  <a:pt x="0" y="5459795"/>
                  <a:pt x="0" y="5189490"/>
                </a:cubicBezTo>
                <a:cubicBezTo>
                  <a:pt x="0" y="2576548"/>
                  <a:pt x="1919626" y="411958"/>
                  <a:pt x="4425537" y="2906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6" name="Google Shape;56;p150"/>
          <p:cNvSpPr txBox="1">
            <a:spLocks noGrp="1"/>
          </p:cNvSpPr>
          <p:nvPr>
            <p:ph type="title"/>
          </p:nvPr>
        </p:nvSpPr>
        <p:spPr>
          <a:xfrm>
            <a:off x="609442" y="274639"/>
            <a:ext cx="4404850" cy="135416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4000"/>
              <a:buFont typeface="Quattrocento Sans"/>
              <a:buNone/>
              <a:defRPr sz="4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5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5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5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150"/>
          <p:cNvSpPr txBox="1">
            <a:spLocks noGrp="1"/>
          </p:cNvSpPr>
          <p:nvPr>
            <p:ph type="body" idx="1"/>
          </p:nvPr>
        </p:nvSpPr>
        <p:spPr>
          <a:xfrm>
            <a:off x="609600" y="1772815"/>
            <a:ext cx="5196780" cy="864097"/>
          </a:xfrm>
          <a:prstGeom prst="rect">
            <a:avLst/>
          </a:prstGeom>
          <a:noFill/>
          <a:ln>
            <a:noFill/>
          </a:ln>
        </p:spPr>
        <p:txBody>
          <a:bodyPr spcFirstLastPara="1" wrap="square" lIns="0" tIns="60925" rIns="0" bIns="60925" anchor="t" anchorCtr="0">
            <a:normAutofit/>
          </a:bodyPr>
          <a:lstStyle>
            <a:lvl1pPr marL="457200" lvl="0" indent="-228600" algn="l">
              <a:spcBef>
                <a:spcPts val="360"/>
              </a:spcBef>
              <a:spcAft>
                <a:spcPts val="0"/>
              </a:spcAft>
              <a:buClr>
                <a:schemeClr val="dk1"/>
              </a:buClr>
              <a:buSzPts val="1800"/>
              <a:buNone/>
              <a:defRPr sz="1800"/>
            </a:lvl1pPr>
            <a:lvl2pPr marL="914400" lvl="1" indent="-228600" algn="l">
              <a:spcBef>
                <a:spcPts val="360"/>
              </a:spcBef>
              <a:spcAft>
                <a:spcPts val="0"/>
              </a:spcAft>
              <a:buClr>
                <a:schemeClr val="dk1"/>
              </a:buClr>
              <a:buSzPts val="1800"/>
              <a:buNone/>
              <a:defRPr sz="1800"/>
            </a:lvl2pPr>
            <a:lvl3pPr marL="1371600" lvl="2" indent="-228600" algn="l">
              <a:spcBef>
                <a:spcPts val="360"/>
              </a:spcBef>
              <a:spcAft>
                <a:spcPts val="0"/>
              </a:spcAft>
              <a:buClr>
                <a:schemeClr val="dk1"/>
              </a:buClr>
              <a:buSzPts val="1800"/>
              <a:buNone/>
              <a:defRPr sz="1800"/>
            </a:lvl3pPr>
            <a:lvl4pPr marL="1828800" lvl="3" indent="-228600" algn="l">
              <a:spcBef>
                <a:spcPts val="360"/>
              </a:spcBef>
              <a:spcAft>
                <a:spcPts val="0"/>
              </a:spcAft>
              <a:buClr>
                <a:schemeClr val="dk1"/>
              </a:buClr>
              <a:buSzPts val="1800"/>
              <a:buNone/>
              <a:defRPr sz="1800"/>
            </a:lvl4pPr>
            <a:lvl5pPr marL="2286000" lvl="4" indent="-228600" algn="l">
              <a:spcBef>
                <a:spcPts val="360"/>
              </a:spcBef>
              <a:spcAft>
                <a:spcPts val="0"/>
              </a:spcAft>
              <a:buClr>
                <a:schemeClr val="dk1"/>
              </a:buClr>
              <a:buSzPts val="1800"/>
              <a:buNone/>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1815421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6115914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243934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0"/>
        <p:cNvGrpSpPr/>
        <p:nvPr/>
      </p:nvGrpSpPr>
      <p:grpSpPr>
        <a:xfrm>
          <a:off x="0" y="0"/>
          <a:ext cx="0" cy="0"/>
          <a:chOff x="0" y="0"/>
          <a:chExt cx="0" cy="0"/>
        </a:xfrm>
      </p:grpSpPr>
      <p:sp>
        <p:nvSpPr>
          <p:cNvPr id="431" name="Google Shape;431;p174"/>
          <p:cNvSpPr txBox="1">
            <a:spLocks noGrp="1"/>
          </p:cNvSpPr>
          <p:nvPr>
            <p:ph type="title"/>
          </p:nvPr>
        </p:nvSpPr>
        <p:spPr>
          <a:xfrm>
            <a:off x="831634" y="1709740"/>
            <a:ext cx="10512862"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2" name="Google Shape;432;p174"/>
          <p:cNvSpPr txBox="1">
            <a:spLocks noGrp="1"/>
          </p:cNvSpPr>
          <p:nvPr>
            <p:ph type="body" idx="1"/>
          </p:nvPr>
        </p:nvSpPr>
        <p:spPr>
          <a:xfrm>
            <a:off x="831634" y="4589464"/>
            <a:ext cx="10512862"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399"/>
              <a:buNone/>
              <a:defRPr sz="2399">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3" name="Google Shape;433;p174"/>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4" name="Google Shape;434;p174"/>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5" name="Google Shape;435;p174"/>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2831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36"/>
        <p:cNvGrpSpPr/>
        <p:nvPr/>
      </p:nvGrpSpPr>
      <p:grpSpPr>
        <a:xfrm>
          <a:off x="0" y="0"/>
          <a:ext cx="0" cy="0"/>
          <a:chOff x="0" y="0"/>
          <a:chExt cx="0" cy="0"/>
        </a:xfrm>
      </p:grpSpPr>
      <p:sp>
        <p:nvSpPr>
          <p:cNvPr id="437" name="Google Shape;437;p175"/>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8" name="Google Shape;438;p175"/>
          <p:cNvSpPr txBox="1">
            <a:spLocks noGrp="1"/>
          </p:cNvSpPr>
          <p:nvPr>
            <p:ph type="body" idx="1"/>
          </p:nvPr>
        </p:nvSpPr>
        <p:spPr>
          <a:xfrm>
            <a:off x="837982" y="1825625"/>
            <a:ext cx="5180251"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9" name="Google Shape;439;p175"/>
          <p:cNvSpPr txBox="1">
            <a:spLocks noGrp="1"/>
          </p:cNvSpPr>
          <p:nvPr>
            <p:ph type="body" idx="2"/>
          </p:nvPr>
        </p:nvSpPr>
        <p:spPr>
          <a:xfrm>
            <a:off x="6170592" y="1825625"/>
            <a:ext cx="5180251"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0" name="Google Shape;440;p175"/>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1" name="Google Shape;441;p175"/>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2" name="Google Shape;442;p175"/>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014058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43"/>
        <p:cNvGrpSpPr/>
        <p:nvPr/>
      </p:nvGrpSpPr>
      <p:grpSpPr>
        <a:xfrm>
          <a:off x="0" y="0"/>
          <a:ext cx="0" cy="0"/>
          <a:chOff x="0" y="0"/>
          <a:chExt cx="0" cy="0"/>
        </a:xfrm>
      </p:grpSpPr>
      <p:sp>
        <p:nvSpPr>
          <p:cNvPr id="444" name="Google Shape;444;p176"/>
          <p:cNvSpPr txBox="1">
            <a:spLocks noGrp="1"/>
          </p:cNvSpPr>
          <p:nvPr>
            <p:ph type="title"/>
          </p:nvPr>
        </p:nvSpPr>
        <p:spPr>
          <a:xfrm>
            <a:off x="839569"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5" name="Google Shape;445;p176"/>
          <p:cNvSpPr txBox="1">
            <a:spLocks noGrp="1"/>
          </p:cNvSpPr>
          <p:nvPr>
            <p:ph type="body" idx="1"/>
          </p:nvPr>
        </p:nvSpPr>
        <p:spPr>
          <a:xfrm>
            <a:off x="839571" y="1681163"/>
            <a:ext cx="515644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399"/>
              <a:buNone/>
              <a:defRPr sz="2399"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6" name="Google Shape;446;p176"/>
          <p:cNvSpPr txBox="1">
            <a:spLocks noGrp="1"/>
          </p:cNvSpPr>
          <p:nvPr>
            <p:ph type="body" idx="2"/>
          </p:nvPr>
        </p:nvSpPr>
        <p:spPr>
          <a:xfrm>
            <a:off x="839571" y="2505075"/>
            <a:ext cx="5156443"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7" name="Google Shape;447;p176"/>
          <p:cNvSpPr txBox="1">
            <a:spLocks noGrp="1"/>
          </p:cNvSpPr>
          <p:nvPr>
            <p:ph type="body" idx="3"/>
          </p:nvPr>
        </p:nvSpPr>
        <p:spPr>
          <a:xfrm>
            <a:off x="6170593" y="1681163"/>
            <a:ext cx="518183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399"/>
              <a:buNone/>
              <a:defRPr sz="2399"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8" name="Google Shape;448;p176"/>
          <p:cNvSpPr txBox="1">
            <a:spLocks noGrp="1"/>
          </p:cNvSpPr>
          <p:nvPr>
            <p:ph type="body" idx="4"/>
          </p:nvPr>
        </p:nvSpPr>
        <p:spPr>
          <a:xfrm>
            <a:off x="6170593" y="2505075"/>
            <a:ext cx="518183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9" name="Google Shape;449;p176"/>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0" name="Google Shape;450;p176"/>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1" name="Google Shape;451;p176"/>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321772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56"/>
        <p:cNvGrpSpPr/>
        <p:nvPr/>
      </p:nvGrpSpPr>
      <p:grpSpPr>
        <a:xfrm>
          <a:off x="0" y="0"/>
          <a:ext cx="0" cy="0"/>
          <a:chOff x="0" y="0"/>
          <a:chExt cx="0" cy="0"/>
        </a:xfrm>
      </p:grpSpPr>
      <p:sp>
        <p:nvSpPr>
          <p:cNvPr id="457" name="Google Shape;457;p178"/>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8" name="Google Shape;458;p178"/>
          <p:cNvSpPr txBox="1">
            <a:spLocks noGrp="1"/>
          </p:cNvSpPr>
          <p:nvPr>
            <p:ph type="body" idx="1"/>
          </p:nvPr>
        </p:nvSpPr>
        <p:spPr>
          <a:xfrm>
            <a:off x="5181838" y="987426"/>
            <a:ext cx="6170593" cy="4873625"/>
          </a:xfrm>
          <a:prstGeom prst="rect">
            <a:avLst/>
          </a:prstGeom>
          <a:noFill/>
          <a:ln>
            <a:noFill/>
          </a:ln>
        </p:spPr>
        <p:txBody>
          <a:bodyPr spcFirstLastPara="1" wrap="square" lIns="91425" tIns="45700" rIns="91425" bIns="45700" anchor="t" anchorCtr="0">
            <a:normAutofit/>
          </a:bodyPr>
          <a:lstStyle>
            <a:lvl1pPr marL="457200" lvl="0" indent="-431736" algn="l">
              <a:lnSpc>
                <a:spcPct val="90000"/>
              </a:lnSpc>
              <a:spcBef>
                <a:spcPts val="1000"/>
              </a:spcBef>
              <a:spcAft>
                <a:spcPts val="0"/>
              </a:spcAft>
              <a:buClr>
                <a:schemeClr val="dk1"/>
              </a:buClr>
              <a:buSzPts val="3199"/>
              <a:buChar char="•"/>
              <a:defRPr sz="3199"/>
            </a:lvl1pPr>
            <a:lvl2pPr marL="914400" lvl="1" indent="-406336" algn="l">
              <a:lnSpc>
                <a:spcPct val="90000"/>
              </a:lnSpc>
              <a:spcBef>
                <a:spcPts val="500"/>
              </a:spcBef>
              <a:spcAft>
                <a:spcPts val="0"/>
              </a:spcAft>
              <a:buClr>
                <a:schemeClr val="dk1"/>
              </a:buClr>
              <a:buSzPts val="2799"/>
              <a:buChar char="•"/>
              <a:defRPr sz="2799"/>
            </a:lvl2pPr>
            <a:lvl3pPr marL="1371600" lvl="2" indent="-380936" algn="l">
              <a:lnSpc>
                <a:spcPct val="90000"/>
              </a:lnSpc>
              <a:spcBef>
                <a:spcPts val="500"/>
              </a:spcBef>
              <a:spcAft>
                <a:spcPts val="0"/>
              </a:spcAft>
              <a:buClr>
                <a:schemeClr val="dk1"/>
              </a:buClr>
              <a:buSzPts val="2399"/>
              <a:buChar char="•"/>
              <a:defRPr sz="2399"/>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9" name="Google Shape;459;p178"/>
          <p:cNvSpPr txBox="1">
            <a:spLocks noGrp="1"/>
          </p:cNvSpPr>
          <p:nvPr>
            <p:ph type="body" idx="2"/>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0" name="Google Shape;460;p17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1" name="Google Shape;461;p17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17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800231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463"/>
        <p:cNvGrpSpPr/>
        <p:nvPr/>
      </p:nvGrpSpPr>
      <p:grpSpPr>
        <a:xfrm>
          <a:off x="0" y="0"/>
          <a:ext cx="0" cy="0"/>
          <a:chOff x="0" y="0"/>
          <a:chExt cx="0" cy="0"/>
        </a:xfrm>
      </p:grpSpPr>
      <p:sp>
        <p:nvSpPr>
          <p:cNvPr id="464" name="Google Shape;464;p179"/>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179"/>
          <p:cNvSpPr>
            <a:spLocks noGrp="1"/>
          </p:cNvSpPr>
          <p:nvPr>
            <p:ph type="pic" idx="2"/>
          </p:nvPr>
        </p:nvSpPr>
        <p:spPr>
          <a:xfrm>
            <a:off x="5181838" y="987426"/>
            <a:ext cx="6170593" cy="4873625"/>
          </a:xfrm>
          <a:prstGeom prst="rect">
            <a:avLst/>
          </a:prstGeom>
          <a:noFill/>
          <a:ln>
            <a:noFill/>
          </a:ln>
        </p:spPr>
      </p:sp>
      <p:sp>
        <p:nvSpPr>
          <p:cNvPr id="466" name="Google Shape;466;p179"/>
          <p:cNvSpPr txBox="1">
            <a:spLocks noGrp="1"/>
          </p:cNvSpPr>
          <p:nvPr>
            <p:ph type="body" idx="1"/>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7" name="Google Shape;467;p179"/>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179"/>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9" name="Google Shape;469;p179"/>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636258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470"/>
        <p:cNvGrpSpPr/>
        <p:nvPr/>
      </p:nvGrpSpPr>
      <p:grpSpPr>
        <a:xfrm>
          <a:off x="0" y="0"/>
          <a:ext cx="0" cy="0"/>
          <a:chOff x="0" y="0"/>
          <a:chExt cx="0" cy="0"/>
        </a:xfrm>
      </p:grpSpPr>
      <p:sp>
        <p:nvSpPr>
          <p:cNvPr id="471" name="Google Shape;471;p180"/>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2" name="Google Shape;472;p180"/>
          <p:cNvSpPr txBox="1">
            <a:spLocks noGrp="1"/>
          </p:cNvSpPr>
          <p:nvPr>
            <p:ph type="body" idx="1"/>
          </p:nvPr>
        </p:nvSpPr>
        <p:spPr>
          <a:xfrm rot="5400000">
            <a:off x="3918744" y="-1255136"/>
            <a:ext cx="4351339" cy="105128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3" name="Google Shape;473;p18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4" name="Google Shape;474;p18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5" name="Google Shape;475;p18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403946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476"/>
        <p:cNvGrpSpPr/>
        <p:nvPr/>
      </p:nvGrpSpPr>
      <p:grpSpPr>
        <a:xfrm>
          <a:off x="0" y="0"/>
          <a:ext cx="0" cy="0"/>
          <a:chOff x="0" y="0"/>
          <a:chExt cx="0" cy="0"/>
        </a:xfrm>
      </p:grpSpPr>
      <p:sp>
        <p:nvSpPr>
          <p:cNvPr id="477" name="Google Shape;477;p181"/>
          <p:cNvSpPr txBox="1">
            <a:spLocks noGrp="1"/>
          </p:cNvSpPr>
          <p:nvPr>
            <p:ph type="title"/>
          </p:nvPr>
        </p:nvSpPr>
        <p:spPr>
          <a:xfrm rot="5400000">
            <a:off x="7130817" y="1956938"/>
            <a:ext cx="5811839" cy="26282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8" name="Google Shape;478;p181"/>
          <p:cNvSpPr txBox="1">
            <a:spLocks noGrp="1"/>
          </p:cNvSpPr>
          <p:nvPr>
            <p:ph type="body" idx="1"/>
          </p:nvPr>
        </p:nvSpPr>
        <p:spPr>
          <a:xfrm rot="5400000">
            <a:off x="1798205" y="-595097"/>
            <a:ext cx="5811839" cy="773228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 name="Google Shape;479;p18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0" name="Google Shape;480;p18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1" name="Google Shape;481;p18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44072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1"/>
        <p:cNvGrpSpPr/>
        <p:nvPr/>
      </p:nvGrpSpPr>
      <p:grpSpPr>
        <a:xfrm>
          <a:off x="0" y="0"/>
          <a:ext cx="0" cy="0"/>
          <a:chOff x="0" y="0"/>
          <a:chExt cx="0" cy="0"/>
        </a:xfrm>
      </p:grpSpPr>
      <p:sp>
        <p:nvSpPr>
          <p:cNvPr id="62" name="Google Shape;62;p15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5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5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p:cSld name="Title">
    <p:bg>
      <p:bgPr>
        <a:gradFill>
          <a:gsLst>
            <a:gs pos="0">
              <a:schemeClr val="accent2"/>
            </a:gs>
            <a:gs pos="100000">
              <a:schemeClr val="dk1"/>
            </a:gs>
          </a:gsLst>
          <a:lin ang="8100019" scaled="0"/>
        </a:gradFill>
        <a:effectLst/>
      </p:bgPr>
    </p:bg>
    <p:spTree>
      <p:nvGrpSpPr>
        <p:cNvPr id="1" name="Shape 482"/>
        <p:cNvGrpSpPr/>
        <p:nvPr/>
      </p:nvGrpSpPr>
      <p:grpSpPr>
        <a:xfrm>
          <a:off x="0" y="0"/>
          <a:ext cx="0" cy="0"/>
          <a:chOff x="0" y="0"/>
          <a:chExt cx="0" cy="0"/>
        </a:xfrm>
      </p:grpSpPr>
      <p:sp>
        <p:nvSpPr>
          <p:cNvPr id="483" name="Google Shape;483;p182"/>
          <p:cNvSpPr txBox="1">
            <a:spLocks noGrp="1"/>
          </p:cNvSpPr>
          <p:nvPr>
            <p:ph type="ctrTitle"/>
          </p:nvPr>
        </p:nvSpPr>
        <p:spPr>
          <a:xfrm>
            <a:off x="1383473" y="2216600"/>
            <a:ext cx="9421946" cy="242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800"/>
              <a:buFont typeface="Calibri"/>
              <a:buNone/>
              <a:defRPr sz="9064">
                <a:solidFill>
                  <a:schemeClr val="lt1"/>
                </a:solidFill>
              </a:defRPr>
            </a:lvl1pPr>
            <a:lvl2pPr lvl="1">
              <a:lnSpc>
                <a:spcPct val="100000"/>
              </a:lnSpc>
              <a:spcBef>
                <a:spcPts val="0"/>
              </a:spcBef>
              <a:spcAft>
                <a:spcPts val="0"/>
              </a:spcAft>
              <a:buClr>
                <a:schemeClr val="lt1"/>
              </a:buClr>
              <a:buSzPts val="6800"/>
              <a:buNone/>
              <a:defRPr sz="9064">
                <a:solidFill>
                  <a:schemeClr val="lt1"/>
                </a:solidFill>
              </a:defRPr>
            </a:lvl2pPr>
            <a:lvl3pPr lvl="2">
              <a:lnSpc>
                <a:spcPct val="100000"/>
              </a:lnSpc>
              <a:spcBef>
                <a:spcPts val="0"/>
              </a:spcBef>
              <a:spcAft>
                <a:spcPts val="0"/>
              </a:spcAft>
              <a:buClr>
                <a:schemeClr val="lt1"/>
              </a:buClr>
              <a:buSzPts val="6800"/>
              <a:buNone/>
              <a:defRPr sz="9064">
                <a:solidFill>
                  <a:schemeClr val="lt1"/>
                </a:solidFill>
              </a:defRPr>
            </a:lvl3pPr>
            <a:lvl4pPr lvl="3">
              <a:lnSpc>
                <a:spcPct val="100000"/>
              </a:lnSpc>
              <a:spcBef>
                <a:spcPts val="0"/>
              </a:spcBef>
              <a:spcAft>
                <a:spcPts val="0"/>
              </a:spcAft>
              <a:buClr>
                <a:schemeClr val="lt1"/>
              </a:buClr>
              <a:buSzPts val="6800"/>
              <a:buNone/>
              <a:defRPr sz="9064">
                <a:solidFill>
                  <a:schemeClr val="lt1"/>
                </a:solidFill>
              </a:defRPr>
            </a:lvl4pPr>
            <a:lvl5pPr lvl="4">
              <a:lnSpc>
                <a:spcPct val="100000"/>
              </a:lnSpc>
              <a:spcBef>
                <a:spcPts val="0"/>
              </a:spcBef>
              <a:spcAft>
                <a:spcPts val="0"/>
              </a:spcAft>
              <a:buClr>
                <a:schemeClr val="lt1"/>
              </a:buClr>
              <a:buSzPts val="6800"/>
              <a:buNone/>
              <a:defRPr sz="9064">
                <a:solidFill>
                  <a:schemeClr val="lt1"/>
                </a:solidFill>
              </a:defRPr>
            </a:lvl5pPr>
            <a:lvl6pPr lvl="5">
              <a:lnSpc>
                <a:spcPct val="100000"/>
              </a:lnSpc>
              <a:spcBef>
                <a:spcPts val="0"/>
              </a:spcBef>
              <a:spcAft>
                <a:spcPts val="0"/>
              </a:spcAft>
              <a:buClr>
                <a:schemeClr val="lt1"/>
              </a:buClr>
              <a:buSzPts val="6800"/>
              <a:buNone/>
              <a:defRPr sz="9064">
                <a:solidFill>
                  <a:schemeClr val="lt1"/>
                </a:solidFill>
              </a:defRPr>
            </a:lvl6pPr>
            <a:lvl7pPr lvl="6">
              <a:lnSpc>
                <a:spcPct val="100000"/>
              </a:lnSpc>
              <a:spcBef>
                <a:spcPts val="0"/>
              </a:spcBef>
              <a:spcAft>
                <a:spcPts val="0"/>
              </a:spcAft>
              <a:buClr>
                <a:schemeClr val="lt1"/>
              </a:buClr>
              <a:buSzPts val="6800"/>
              <a:buNone/>
              <a:defRPr sz="9064">
                <a:solidFill>
                  <a:schemeClr val="lt1"/>
                </a:solidFill>
              </a:defRPr>
            </a:lvl7pPr>
            <a:lvl8pPr lvl="7">
              <a:lnSpc>
                <a:spcPct val="100000"/>
              </a:lnSpc>
              <a:spcBef>
                <a:spcPts val="0"/>
              </a:spcBef>
              <a:spcAft>
                <a:spcPts val="0"/>
              </a:spcAft>
              <a:buClr>
                <a:schemeClr val="lt1"/>
              </a:buClr>
              <a:buSzPts val="6800"/>
              <a:buNone/>
              <a:defRPr sz="9064">
                <a:solidFill>
                  <a:schemeClr val="lt1"/>
                </a:solidFill>
              </a:defRPr>
            </a:lvl8pPr>
            <a:lvl9pPr lvl="8">
              <a:lnSpc>
                <a:spcPct val="100000"/>
              </a:lnSpc>
              <a:spcBef>
                <a:spcPts val="0"/>
              </a:spcBef>
              <a:spcAft>
                <a:spcPts val="0"/>
              </a:spcAft>
              <a:buClr>
                <a:schemeClr val="lt1"/>
              </a:buClr>
              <a:buSzPts val="6800"/>
              <a:buNone/>
              <a:defRPr sz="9064">
                <a:solidFill>
                  <a:schemeClr val="lt1"/>
                </a:solidFill>
              </a:defRPr>
            </a:lvl9pPr>
          </a:lstStyle>
          <a:p>
            <a:endParaRPr/>
          </a:p>
        </p:txBody>
      </p:sp>
    </p:spTree>
    <p:extLst>
      <p:ext uri="{BB962C8B-B14F-4D97-AF65-F5344CB8AC3E}">
        <p14:creationId xmlns:p14="http://schemas.microsoft.com/office/powerpoint/2010/main" val="40305806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 Dark">
  <p:cSld name="Blank - Dark">
    <p:bg>
      <p:bgPr>
        <a:gradFill>
          <a:gsLst>
            <a:gs pos="0">
              <a:schemeClr val="accent1"/>
            </a:gs>
            <a:gs pos="100000">
              <a:schemeClr val="accent2"/>
            </a:gs>
          </a:gsLst>
          <a:lin ang="8099331" scaled="0"/>
        </a:gradFill>
        <a:effectLst/>
      </p:bgPr>
    </p:bg>
    <p:spTree>
      <p:nvGrpSpPr>
        <p:cNvPr id="1" name="Shape 484"/>
        <p:cNvGrpSpPr/>
        <p:nvPr/>
      </p:nvGrpSpPr>
      <p:grpSpPr>
        <a:xfrm>
          <a:off x="0" y="0"/>
          <a:ext cx="0" cy="0"/>
          <a:chOff x="0" y="0"/>
          <a:chExt cx="0" cy="0"/>
        </a:xfrm>
      </p:grpSpPr>
      <p:sp>
        <p:nvSpPr>
          <p:cNvPr id="485" name="Google Shape;485;p183"/>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chemeClr val="lt1"/>
              </a:buClr>
              <a:buSzPts val="1200"/>
              <a:buFont typeface="Calibri"/>
              <a:buNone/>
              <a:defRPr sz="1200">
                <a:solidFill>
                  <a:schemeClr val="lt1"/>
                </a:solidFill>
                <a:latin typeface="Calibri"/>
                <a:ea typeface="Calibri"/>
                <a:cs typeface="Calibri"/>
                <a:sym typeface="Calibri"/>
              </a:defRPr>
            </a:lvl1pPr>
            <a:lvl2pPr marL="0" lvl="1" indent="0" algn="r">
              <a:buClr>
                <a:schemeClr val="lt1"/>
              </a:buClr>
              <a:buSzPts val="1200"/>
              <a:buFont typeface="Calibri"/>
              <a:buNone/>
              <a:defRPr sz="1200">
                <a:solidFill>
                  <a:schemeClr val="lt1"/>
                </a:solidFill>
                <a:latin typeface="Calibri"/>
                <a:ea typeface="Calibri"/>
                <a:cs typeface="Calibri"/>
                <a:sym typeface="Calibri"/>
              </a:defRPr>
            </a:lvl2pPr>
            <a:lvl3pPr marL="0" lvl="2" indent="0" algn="r">
              <a:buClr>
                <a:schemeClr val="lt1"/>
              </a:buClr>
              <a:buSzPts val="1200"/>
              <a:buFont typeface="Calibri"/>
              <a:buNone/>
              <a:defRPr sz="1200">
                <a:solidFill>
                  <a:schemeClr val="lt1"/>
                </a:solidFill>
                <a:latin typeface="Calibri"/>
                <a:ea typeface="Calibri"/>
                <a:cs typeface="Calibri"/>
                <a:sym typeface="Calibri"/>
              </a:defRPr>
            </a:lvl3pPr>
            <a:lvl4pPr marL="0" lvl="3" indent="0" algn="r">
              <a:buClr>
                <a:schemeClr val="lt1"/>
              </a:buClr>
              <a:buSzPts val="1200"/>
              <a:buFont typeface="Calibri"/>
              <a:buNone/>
              <a:defRPr sz="1200">
                <a:solidFill>
                  <a:schemeClr val="lt1"/>
                </a:solidFill>
                <a:latin typeface="Calibri"/>
                <a:ea typeface="Calibri"/>
                <a:cs typeface="Calibri"/>
                <a:sym typeface="Calibri"/>
              </a:defRPr>
            </a:lvl4pPr>
            <a:lvl5pPr marL="0" lvl="4" indent="0" algn="r">
              <a:buClr>
                <a:schemeClr val="lt1"/>
              </a:buClr>
              <a:buSzPts val="1200"/>
              <a:buFont typeface="Calibri"/>
              <a:buNone/>
              <a:defRPr sz="1200">
                <a:solidFill>
                  <a:schemeClr val="lt1"/>
                </a:solidFill>
                <a:latin typeface="Calibri"/>
                <a:ea typeface="Calibri"/>
                <a:cs typeface="Calibri"/>
                <a:sym typeface="Calibri"/>
              </a:defRPr>
            </a:lvl5pPr>
            <a:lvl6pPr marL="0" lvl="5" indent="0" algn="r">
              <a:buClr>
                <a:schemeClr val="lt1"/>
              </a:buClr>
              <a:buSzPts val="1200"/>
              <a:buFont typeface="Calibri"/>
              <a:buNone/>
              <a:defRPr sz="1200">
                <a:solidFill>
                  <a:schemeClr val="lt1"/>
                </a:solidFill>
                <a:latin typeface="Calibri"/>
                <a:ea typeface="Calibri"/>
                <a:cs typeface="Calibri"/>
                <a:sym typeface="Calibri"/>
              </a:defRPr>
            </a:lvl6pPr>
            <a:lvl7pPr marL="0" lvl="6" indent="0" algn="r">
              <a:buClr>
                <a:schemeClr val="lt1"/>
              </a:buClr>
              <a:buSzPts val="1200"/>
              <a:buFont typeface="Calibri"/>
              <a:buNone/>
              <a:defRPr sz="1200">
                <a:solidFill>
                  <a:schemeClr val="lt1"/>
                </a:solidFill>
                <a:latin typeface="Calibri"/>
                <a:ea typeface="Calibri"/>
                <a:cs typeface="Calibri"/>
                <a:sym typeface="Calibri"/>
              </a:defRPr>
            </a:lvl7pPr>
            <a:lvl8pPr marL="0" lvl="7" indent="0" algn="r">
              <a:buClr>
                <a:schemeClr val="lt1"/>
              </a:buClr>
              <a:buSzPts val="1200"/>
              <a:buFont typeface="Calibri"/>
              <a:buNone/>
              <a:defRPr sz="1200">
                <a:solidFill>
                  <a:schemeClr val="lt1"/>
                </a:solidFill>
                <a:latin typeface="Calibri"/>
                <a:ea typeface="Calibri"/>
                <a:cs typeface="Calibri"/>
                <a:sym typeface="Calibri"/>
              </a:defRPr>
            </a:lvl8pPr>
            <a:lvl9pPr marL="0" lvl="8" indent="0" algn="r">
              <a:buClr>
                <a:schemeClr val="lt1"/>
              </a:buClr>
              <a:buSzPts val="1200"/>
              <a:buFont typeface="Calibri"/>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767527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86"/>
        <p:cNvGrpSpPr/>
        <p:nvPr/>
      </p:nvGrpSpPr>
      <p:grpSpPr>
        <a:xfrm>
          <a:off x="0" y="0"/>
          <a:ext cx="0" cy="0"/>
          <a:chOff x="0" y="0"/>
          <a:chExt cx="0" cy="0"/>
        </a:xfrm>
      </p:grpSpPr>
      <p:sp>
        <p:nvSpPr>
          <p:cNvPr id="487" name="Google Shape;487;p184"/>
          <p:cNvSpPr txBox="1">
            <a:spLocks noGrp="1"/>
          </p:cNvSpPr>
          <p:nvPr>
            <p:ph type="title"/>
          </p:nvPr>
        </p:nvSpPr>
        <p:spPr>
          <a:xfrm>
            <a:off x="1383473" y="1114667"/>
            <a:ext cx="9421946" cy="528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alibri"/>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88" name="Google Shape;488;p184"/>
          <p:cNvSpPr txBox="1">
            <a:spLocks noGrp="1"/>
          </p:cNvSpPr>
          <p:nvPr>
            <p:ph type="body" idx="1"/>
          </p:nvPr>
        </p:nvSpPr>
        <p:spPr>
          <a:xfrm>
            <a:off x="1383406"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89" name="Google Shape;489;p184"/>
          <p:cNvSpPr txBox="1">
            <a:spLocks noGrp="1"/>
          </p:cNvSpPr>
          <p:nvPr>
            <p:ph type="body" idx="2"/>
          </p:nvPr>
        </p:nvSpPr>
        <p:spPr>
          <a:xfrm>
            <a:off x="6403163"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90" name="Google Shape;490;p184"/>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rgbClr val="888888"/>
              </a:buClr>
              <a:buSzPts val="1200"/>
              <a:buFont typeface="Calibri"/>
              <a:buNone/>
              <a:defRPr sz="1200">
                <a:solidFill>
                  <a:srgbClr val="888888"/>
                </a:solidFill>
                <a:latin typeface="Calibri"/>
                <a:ea typeface="Calibri"/>
                <a:cs typeface="Calibri"/>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4639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5.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7" r:id="rId7"/>
    <p:sldLayoutId id="2147483658" r:id="rId8"/>
    <p:sldLayoutId id="2147483659" r:id="rId9"/>
    <p:sldLayoutId id="2147483660" r:id="rId10"/>
    <p:sldLayoutId id="214748370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11/19/2024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22952525"/>
      </p:ext>
    </p:extLst>
  </p:cSld>
  <p:clrMap bg1="lt1" tx1="dk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364" name="Google Shape;364;p157"/>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399"/>
              <a:buFont typeface="Calibri"/>
              <a:buNone/>
              <a:defRPr sz="4399"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5" name="Google Shape;365;p157"/>
          <p:cNvSpPr txBox="1">
            <a:spLocks noGrp="1"/>
          </p:cNvSpPr>
          <p:nvPr>
            <p:ph type="body" idx="1"/>
          </p:nvPr>
        </p:nvSpPr>
        <p:spPr>
          <a:xfrm>
            <a:off x="837982" y="1825625"/>
            <a:ext cx="10512862" cy="4351339"/>
          </a:xfrm>
          <a:prstGeom prst="rect">
            <a:avLst/>
          </a:prstGeom>
          <a:noFill/>
          <a:ln>
            <a:noFill/>
          </a:ln>
        </p:spPr>
        <p:txBody>
          <a:bodyPr spcFirstLastPara="1" wrap="square" lIns="91425" tIns="45700" rIns="91425" bIns="45700" anchor="t" anchorCtr="0">
            <a:normAutofit/>
          </a:bodyPr>
          <a:lstStyle>
            <a:lvl1pPr marL="457200" marR="0" lvl="0" indent="-406336" algn="l" rtl="0">
              <a:lnSpc>
                <a:spcPct val="90000"/>
              </a:lnSpc>
              <a:spcBef>
                <a:spcPts val="1000"/>
              </a:spcBef>
              <a:spcAft>
                <a:spcPts val="0"/>
              </a:spcAft>
              <a:buClr>
                <a:schemeClr val="dk1"/>
              </a:buClr>
              <a:buSzPts val="2799"/>
              <a:buFont typeface="Arial"/>
              <a:buChar char="•"/>
              <a:defRPr sz="2799" b="0" i="0" u="none" strike="noStrike" cap="none">
                <a:solidFill>
                  <a:schemeClr val="dk1"/>
                </a:solidFill>
                <a:latin typeface="Calibri"/>
                <a:ea typeface="Calibri"/>
                <a:cs typeface="Calibri"/>
                <a:sym typeface="Calibri"/>
              </a:defRPr>
            </a:lvl1pPr>
            <a:lvl2pPr marL="914400" marR="0" lvl="1" indent="-380936" algn="l" rtl="0">
              <a:lnSpc>
                <a:spcPct val="90000"/>
              </a:lnSpc>
              <a:spcBef>
                <a:spcPts val="500"/>
              </a:spcBef>
              <a:spcAft>
                <a:spcPts val="0"/>
              </a:spcAft>
              <a:buClr>
                <a:schemeClr val="dk1"/>
              </a:buClr>
              <a:buSzPts val="2399"/>
              <a:buFont typeface="Arial"/>
              <a:buChar char="•"/>
              <a:defRPr sz="2399"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6" name="Google Shape;366;p157"/>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7" name="Google Shape;367;p157"/>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8" name="Google Shape;368;p157"/>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76916488"/>
      </p:ext>
    </p:extLst>
  </p:cSld>
  <p:clrMap bg1="lt1" tx1="dk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discovery-center.cloud.sap/serviceCatalog?" TargetMode="External"/><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46.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hyperlink" Target="https://sap.com/" TargetMode="External"/><Relationship Id="rId2" Type="http://schemas.openxmlformats.org/officeDocument/2006/relationships/notesSlide" Target="../notesSlides/notesSlide15.xml"/><Relationship Id="rId1" Type="http://schemas.openxmlformats.org/officeDocument/2006/relationships/slideLayout" Target="../slideLayouts/slideLayout46.xml"/><Relationship Id="rId5" Type="http://schemas.openxmlformats.org/officeDocument/2006/relationships/image" Target="../media/image28.png"/><Relationship Id="rId4" Type="http://schemas.openxmlformats.org/officeDocument/2006/relationships/hyperlink" Target="https://account.hanatrial.ondemand.com/trial/#/home/trial" TargetMode="External"/></Relationships>
</file>

<file path=ppt/slides/_rels/slide18.xml.rels><?xml version="1.0" encoding="UTF-8" standalone="yes"?>
<Relationships xmlns="http://schemas.openxmlformats.org/package/2006/relationships"><Relationship Id="rId117" Type="http://schemas.openxmlformats.org/officeDocument/2006/relationships/image" Target="../media/image85.png"/><Relationship Id="rId299" Type="http://schemas.openxmlformats.org/officeDocument/2006/relationships/image" Target="../media/image176.png"/><Relationship Id="rId21" Type="http://schemas.openxmlformats.org/officeDocument/2006/relationships/image" Target="../media/image37.png"/><Relationship Id="rId63" Type="http://schemas.openxmlformats.org/officeDocument/2006/relationships/image" Target="../media/image58.png"/><Relationship Id="rId159" Type="http://schemas.openxmlformats.org/officeDocument/2006/relationships/image" Target="../media/image106.png"/><Relationship Id="rId170" Type="http://schemas.openxmlformats.org/officeDocument/2006/relationships/customXml" Target="../ink/ink84.xml"/><Relationship Id="rId226" Type="http://schemas.openxmlformats.org/officeDocument/2006/relationships/customXml" Target="../ink/ink112.xml"/><Relationship Id="rId268" Type="http://schemas.openxmlformats.org/officeDocument/2006/relationships/customXml" Target="../ink/ink133.xml"/><Relationship Id="rId32" Type="http://schemas.openxmlformats.org/officeDocument/2006/relationships/customXml" Target="../ink/ink15.xml"/><Relationship Id="rId74" Type="http://schemas.openxmlformats.org/officeDocument/2006/relationships/customXml" Target="../ink/ink36.xml"/><Relationship Id="rId128" Type="http://schemas.openxmlformats.org/officeDocument/2006/relationships/customXml" Target="../ink/ink63.xml"/><Relationship Id="rId5" Type="http://schemas.openxmlformats.org/officeDocument/2006/relationships/image" Target="../media/image263.png"/><Relationship Id="rId181" Type="http://schemas.openxmlformats.org/officeDocument/2006/relationships/image" Target="../media/image117.png"/><Relationship Id="rId237" Type="http://schemas.openxmlformats.org/officeDocument/2006/relationships/image" Target="../media/image145.png"/><Relationship Id="rId279" Type="http://schemas.openxmlformats.org/officeDocument/2006/relationships/image" Target="../media/image166.png"/><Relationship Id="rId43" Type="http://schemas.openxmlformats.org/officeDocument/2006/relationships/image" Target="../media/image48.png"/><Relationship Id="rId139" Type="http://schemas.openxmlformats.org/officeDocument/2006/relationships/image" Target="../media/image96.png"/><Relationship Id="rId290" Type="http://schemas.openxmlformats.org/officeDocument/2006/relationships/customXml" Target="../ink/ink144.xml"/><Relationship Id="rId304" Type="http://schemas.openxmlformats.org/officeDocument/2006/relationships/customXml" Target="../ink/ink151.xml"/><Relationship Id="rId85" Type="http://schemas.openxmlformats.org/officeDocument/2006/relationships/image" Target="../media/image69.png"/><Relationship Id="rId150" Type="http://schemas.openxmlformats.org/officeDocument/2006/relationships/customXml" Target="../ink/ink74.xml"/><Relationship Id="rId192" Type="http://schemas.openxmlformats.org/officeDocument/2006/relationships/customXml" Target="../ink/ink95.xml"/><Relationship Id="rId206" Type="http://schemas.openxmlformats.org/officeDocument/2006/relationships/customXml" Target="../ink/ink102.xml"/><Relationship Id="rId248" Type="http://schemas.openxmlformats.org/officeDocument/2006/relationships/customXml" Target="../ink/ink123.xml"/><Relationship Id="rId12" Type="http://schemas.openxmlformats.org/officeDocument/2006/relationships/customXml" Target="../ink/ink5.xml"/><Relationship Id="rId108" Type="http://schemas.openxmlformats.org/officeDocument/2006/relationships/customXml" Target="../ink/ink53.xml"/><Relationship Id="rId54" Type="http://schemas.openxmlformats.org/officeDocument/2006/relationships/customXml" Target="../ink/ink26.xml"/><Relationship Id="rId96" Type="http://schemas.openxmlformats.org/officeDocument/2006/relationships/customXml" Target="../ink/ink47.xml"/><Relationship Id="rId161" Type="http://schemas.openxmlformats.org/officeDocument/2006/relationships/image" Target="../media/image107.png"/><Relationship Id="rId217" Type="http://schemas.openxmlformats.org/officeDocument/2006/relationships/image" Target="../media/image135.png"/><Relationship Id="rId259" Type="http://schemas.openxmlformats.org/officeDocument/2006/relationships/image" Target="../media/image156.png"/><Relationship Id="rId23" Type="http://schemas.openxmlformats.org/officeDocument/2006/relationships/image" Target="../media/image38.png"/><Relationship Id="rId119" Type="http://schemas.openxmlformats.org/officeDocument/2006/relationships/image" Target="../media/image86.png"/><Relationship Id="rId270" Type="http://schemas.openxmlformats.org/officeDocument/2006/relationships/customXml" Target="../ink/ink134.xml"/><Relationship Id="rId44" Type="http://schemas.openxmlformats.org/officeDocument/2006/relationships/customXml" Target="../ink/ink21.xml"/><Relationship Id="rId65" Type="http://schemas.openxmlformats.org/officeDocument/2006/relationships/image" Target="../media/image59.png"/><Relationship Id="rId86" Type="http://schemas.openxmlformats.org/officeDocument/2006/relationships/customXml" Target="../ink/ink42.xml"/><Relationship Id="rId130" Type="http://schemas.openxmlformats.org/officeDocument/2006/relationships/customXml" Target="../ink/ink64.xml"/><Relationship Id="rId151" Type="http://schemas.openxmlformats.org/officeDocument/2006/relationships/image" Target="../media/image102.png"/><Relationship Id="rId172" Type="http://schemas.openxmlformats.org/officeDocument/2006/relationships/customXml" Target="../ink/ink85.xml"/><Relationship Id="rId193" Type="http://schemas.openxmlformats.org/officeDocument/2006/relationships/image" Target="../media/image123.png"/><Relationship Id="rId207" Type="http://schemas.openxmlformats.org/officeDocument/2006/relationships/image" Target="../media/image130.png"/><Relationship Id="rId228" Type="http://schemas.openxmlformats.org/officeDocument/2006/relationships/customXml" Target="../ink/ink113.xml"/><Relationship Id="rId249" Type="http://schemas.openxmlformats.org/officeDocument/2006/relationships/image" Target="../media/image151.png"/><Relationship Id="rId13" Type="http://schemas.openxmlformats.org/officeDocument/2006/relationships/image" Target="../media/image33.png"/><Relationship Id="rId109" Type="http://schemas.openxmlformats.org/officeDocument/2006/relationships/image" Target="../media/image81.png"/><Relationship Id="rId260" Type="http://schemas.openxmlformats.org/officeDocument/2006/relationships/customXml" Target="../ink/ink129.xml"/><Relationship Id="rId281" Type="http://schemas.openxmlformats.org/officeDocument/2006/relationships/image" Target="../media/image167.png"/><Relationship Id="rId34" Type="http://schemas.openxmlformats.org/officeDocument/2006/relationships/customXml" Target="../ink/ink16.xml"/><Relationship Id="rId55" Type="http://schemas.openxmlformats.org/officeDocument/2006/relationships/image" Target="../media/image54.png"/><Relationship Id="rId76" Type="http://schemas.openxmlformats.org/officeDocument/2006/relationships/customXml" Target="../ink/ink37.xml"/><Relationship Id="rId97" Type="http://schemas.openxmlformats.org/officeDocument/2006/relationships/image" Target="../media/image75.png"/><Relationship Id="rId120" Type="http://schemas.openxmlformats.org/officeDocument/2006/relationships/customXml" Target="../ink/ink59.xml"/><Relationship Id="rId141" Type="http://schemas.openxmlformats.org/officeDocument/2006/relationships/image" Target="../media/image97.png"/><Relationship Id="rId7" Type="http://schemas.openxmlformats.org/officeDocument/2006/relationships/image" Target="../media/image30.png"/><Relationship Id="rId162" Type="http://schemas.openxmlformats.org/officeDocument/2006/relationships/customXml" Target="../ink/ink80.xml"/><Relationship Id="rId183" Type="http://schemas.openxmlformats.org/officeDocument/2006/relationships/image" Target="../media/image118.png"/><Relationship Id="rId218" Type="http://schemas.openxmlformats.org/officeDocument/2006/relationships/customXml" Target="../ink/ink108.xml"/><Relationship Id="rId239" Type="http://schemas.openxmlformats.org/officeDocument/2006/relationships/image" Target="../media/image146.png"/><Relationship Id="rId250" Type="http://schemas.openxmlformats.org/officeDocument/2006/relationships/customXml" Target="../ink/ink124.xml"/><Relationship Id="rId271" Type="http://schemas.openxmlformats.org/officeDocument/2006/relationships/image" Target="../media/image162.png"/><Relationship Id="rId292" Type="http://schemas.openxmlformats.org/officeDocument/2006/relationships/customXml" Target="../ink/ink145.xml"/><Relationship Id="rId306" Type="http://schemas.openxmlformats.org/officeDocument/2006/relationships/customXml" Target="../ink/ink152.xml"/><Relationship Id="rId24" Type="http://schemas.openxmlformats.org/officeDocument/2006/relationships/customXml" Target="../ink/ink11.xml"/><Relationship Id="rId45" Type="http://schemas.openxmlformats.org/officeDocument/2006/relationships/image" Target="../media/image49.png"/><Relationship Id="rId66" Type="http://schemas.openxmlformats.org/officeDocument/2006/relationships/customXml" Target="../ink/ink32.xml"/><Relationship Id="rId87" Type="http://schemas.openxmlformats.org/officeDocument/2006/relationships/image" Target="../media/image70.png"/><Relationship Id="rId110" Type="http://schemas.openxmlformats.org/officeDocument/2006/relationships/customXml" Target="../ink/ink54.xml"/><Relationship Id="rId131" Type="http://schemas.openxmlformats.org/officeDocument/2006/relationships/image" Target="../media/image92.png"/><Relationship Id="rId152" Type="http://schemas.openxmlformats.org/officeDocument/2006/relationships/customXml" Target="../ink/ink75.xml"/><Relationship Id="rId173" Type="http://schemas.openxmlformats.org/officeDocument/2006/relationships/image" Target="../media/image113.png"/><Relationship Id="rId194" Type="http://schemas.openxmlformats.org/officeDocument/2006/relationships/customXml" Target="../ink/ink96.xml"/><Relationship Id="rId208" Type="http://schemas.openxmlformats.org/officeDocument/2006/relationships/customXml" Target="../ink/ink103.xml"/><Relationship Id="rId229" Type="http://schemas.openxmlformats.org/officeDocument/2006/relationships/image" Target="../media/image141.png"/><Relationship Id="rId240" Type="http://schemas.openxmlformats.org/officeDocument/2006/relationships/customXml" Target="../ink/ink119.xml"/><Relationship Id="rId261" Type="http://schemas.openxmlformats.org/officeDocument/2006/relationships/image" Target="../media/image157.png"/><Relationship Id="rId14" Type="http://schemas.openxmlformats.org/officeDocument/2006/relationships/customXml" Target="../ink/ink6.xml"/><Relationship Id="rId35" Type="http://schemas.openxmlformats.org/officeDocument/2006/relationships/image" Target="../media/image44.png"/><Relationship Id="rId56" Type="http://schemas.openxmlformats.org/officeDocument/2006/relationships/customXml" Target="../ink/ink27.xml"/><Relationship Id="rId77" Type="http://schemas.openxmlformats.org/officeDocument/2006/relationships/image" Target="../media/image65.png"/><Relationship Id="rId100" Type="http://schemas.openxmlformats.org/officeDocument/2006/relationships/customXml" Target="../ink/ink49.xml"/><Relationship Id="rId282" Type="http://schemas.openxmlformats.org/officeDocument/2006/relationships/customXml" Target="../ink/ink140.xml"/><Relationship Id="rId8" Type="http://schemas.openxmlformats.org/officeDocument/2006/relationships/customXml" Target="../ink/ink3.xml"/><Relationship Id="rId98" Type="http://schemas.openxmlformats.org/officeDocument/2006/relationships/customXml" Target="../ink/ink48.xml"/><Relationship Id="rId121" Type="http://schemas.openxmlformats.org/officeDocument/2006/relationships/image" Target="../media/image87.png"/><Relationship Id="rId142" Type="http://schemas.openxmlformats.org/officeDocument/2006/relationships/customXml" Target="../ink/ink70.xml"/><Relationship Id="rId163" Type="http://schemas.openxmlformats.org/officeDocument/2006/relationships/image" Target="../media/image108.png"/><Relationship Id="rId184" Type="http://schemas.openxmlformats.org/officeDocument/2006/relationships/customXml" Target="../ink/ink91.xml"/><Relationship Id="rId219" Type="http://schemas.openxmlformats.org/officeDocument/2006/relationships/image" Target="../media/image136.png"/><Relationship Id="rId230" Type="http://schemas.openxmlformats.org/officeDocument/2006/relationships/customXml" Target="../ink/ink114.xml"/><Relationship Id="rId251" Type="http://schemas.openxmlformats.org/officeDocument/2006/relationships/image" Target="../media/image152.png"/><Relationship Id="rId25" Type="http://schemas.openxmlformats.org/officeDocument/2006/relationships/image" Target="../media/image39.png"/><Relationship Id="rId46" Type="http://schemas.openxmlformats.org/officeDocument/2006/relationships/customXml" Target="../ink/ink22.xml"/><Relationship Id="rId67" Type="http://schemas.openxmlformats.org/officeDocument/2006/relationships/image" Target="../media/image60.png"/><Relationship Id="rId272" Type="http://schemas.openxmlformats.org/officeDocument/2006/relationships/customXml" Target="../ink/ink135.xml"/><Relationship Id="rId293" Type="http://schemas.openxmlformats.org/officeDocument/2006/relationships/image" Target="../media/image173.png"/><Relationship Id="rId307" Type="http://schemas.openxmlformats.org/officeDocument/2006/relationships/image" Target="../media/image180.png"/><Relationship Id="rId88" Type="http://schemas.openxmlformats.org/officeDocument/2006/relationships/customXml" Target="../ink/ink43.xml"/><Relationship Id="rId111" Type="http://schemas.openxmlformats.org/officeDocument/2006/relationships/image" Target="../media/image82.png"/><Relationship Id="rId132" Type="http://schemas.openxmlformats.org/officeDocument/2006/relationships/customXml" Target="../ink/ink65.xml"/><Relationship Id="rId153" Type="http://schemas.openxmlformats.org/officeDocument/2006/relationships/image" Target="../media/image103.png"/><Relationship Id="rId174" Type="http://schemas.openxmlformats.org/officeDocument/2006/relationships/customXml" Target="../ink/ink86.xml"/><Relationship Id="rId195" Type="http://schemas.openxmlformats.org/officeDocument/2006/relationships/image" Target="../media/image124.png"/><Relationship Id="rId209" Type="http://schemas.openxmlformats.org/officeDocument/2006/relationships/image" Target="../media/image131.png"/><Relationship Id="rId220" Type="http://schemas.openxmlformats.org/officeDocument/2006/relationships/customXml" Target="../ink/ink109.xml"/><Relationship Id="rId241" Type="http://schemas.openxmlformats.org/officeDocument/2006/relationships/image" Target="../media/image147.png"/><Relationship Id="rId15" Type="http://schemas.openxmlformats.org/officeDocument/2006/relationships/image" Target="../media/image34.png"/><Relationship Id="rId36" Type="http://schemas.openxmlformats.org/officeDocument/2006/relationships/customXml" Target="../ink/ink17.xml"/><Relationship Id="rId57" Type="http://schemas.openxmlformats.org/officeDocument/2006/relationships/image" Target="../media/image55.png"/><Relationship Id="rId262" Type="http://schemas.openxmlformats.org/officeDocument/2006/relationships/customXml" Target="../ink/ink130.xml"/><Relationship Id="rId283" Type="http://schemas.openxmlformats.org/officeDocument/2006/relationships/image" Target="../media/image168.png"/><Relationship Id="rId78" Type="http://schemas.openxmlformats.org/officeDocument/2006/relationships/customXml" Target="../ink/ink38.xml"/><Relationship Id="rId99" Type="http://schemas.openxmlformats.org/officeDocument/2006/relationships/image" Target="../media/image76.png"/><Relationship Id="rId101" Type="http://schemas.openxmlformats.org/officeDocument/2006/relationships/image" Target="../media/image77.png"/><Relationship Id="rId122" Type="http://schemas.openxmlformats.org/officeDocument/2006/relationships/customXml" Target="../ink/ink60.xml"/><Relationship Id="rId143" Type="http://schemas.openxmlformats.org/officeDocument/2006/relationships/image" Target="../media/image98.png"/><Relationship Id="rId164" Type="http://schemas.openxmlformats.org/officeDocument/2006/relationships/customXml" Target="../ink/ink81.xml"/><Relationship Id="rId185" Type="http://schemas.openxmlformats.org/officeDocument/2006/relationships/image" Target="../media/image119.png"/><Relationship Id="rId9" Type="http://schemas.openxmlformats.org/officeDocument/2006/relationships/image" Target="../media/image31.png"/><Relationship Id="rId210" Type="http://schemas.openxmlformats.org/officeDocument/2006/relationships/customXml" Target="../ink/ink104.xml"/><Relationship Id="rId26" Type="http://schemas.openxmlformats.org/officeDocument/2006/relationships/customXml" Target="../ink/ink12.xml"/><Relationship Id="rId231" Type="http://schemas.openxmlformats.org/officeDocument/2006/relationships/image" Target="../media/image142.png"/><Relationship Id="rId252" Type="http://schemas.openxmlformats.org/officeDocument/2006/relationships/customXml" Target="../ink/ink125.xml"/><Relationship Id="rId273" Type="http://schemas.openxmlformats.org/officeDocument/2006/relationships/image" Target="../media/image163.png"/><Relationship Id="rId294" Type="http://schemas.openxmlformats.org/officeDocument/2006/relationships/customXml" Target="../ink/ink146.xml"/><Relationship Id="rId308" Type="http://schemas.openxmlformats.org/officeDocument/2006/relationships/customXml" Target="../ink/ink153.xml"/><Relationship Id="rId47" Type="http://schemas.openxmlformats.org/officeDocument/2006/relationships/image" Target="../media/image50.png"/><Relationship Id="rId68" Type="http://schemas.openxmlformats.org/officeDocument/2006/relationships/customXml" Target="../ink/ink33.xml"/><Relationship Id="rId89" Type="http://schemas.openxmlformats.org/officeDocument/2006/relationships/image" Target="../media/image71.png"/><Relationship Id="rId112" Type="http://schemas.openxmlformats.org/officeDocument/2006/relationships/customXml" Target="../ink/ink55.xml"/><Relationship Id="rId133" Type="http://schemas.openxmlformats.org/officeDocument/2006/relationships/image" Target="../media/image93.png"/><Relationship Id="rId154" Type="http://schemas.openxmlformats.org/officeDocument/2006/relationships/customXml" Target="../ink/ink76.xml"/><Relationship Id="rId175" Type="http://schemas.openxmlformats.org/officeDocument/2006/relationships/image" Target="../media/image114.png"/><Relationship Id="rId196" Type="http://schemas.openxmlformats.org/officeDocument/2006/relationships/customXml" Target="../ink/ink97.xml"/><Relationship Id="rId200" Type="http://schemas.openxmlformats.org/officeDocument/2006/relationships/customXml" Target="../ink/ink99.xml"/><Relationship Id="rId16" Type="http://schemas.openxmlformats.org/officeDocument/2006/relationships/customXml" Target="../ink/ink7.xml"/><Relationship Id="rId221" Type="http://schemas.openxmlformats.org/officeDocument/2006/relationships/image" Target="../media/image137.png"/><Relationship Id="rId242" Type="http://schemas.openxmlformats.org/officeDocument/2006/relationships/customXml" Target="../ink/ink120.xml"/><Relationship Id="rId263" Type="http://schemas.openxmlformats.org/officeDocument/2006/relationships/image" Target="../media/image158.png"/><Relationship Id="rId284" Type="http://schemas.openxmlformats.org/officeDocument/2006/relationships/customXml" Target="../ink/ink141.xml"/><Relationship Id="rId37" Type="http://schemas.openxmlformats.org/officeDocument/2006/relationships/image" Target="../media/image45.png"/><Relationship Id="rId58" Type="http://schemas.openxmlformats.org/officeDocument/2006/relationships/customXml" Target="../ink/ink28.xml"/><Relationship Id="rId79" Type="http://schemas.openxmlformats.org/officeDocument/2006/relationships/image" Target="../media/image66.png"/><Relationship Id="rId102" Type="http://schemas.openxmlformats.org/officeDocument/2006/relationships/customXml" Target="../ink/ink50.xml"/><Relationship Id="rId123" Type="http://schemas.openxmlformats.org/officeDocument/2006/relationships/image" Target="../media/image88.png"/><Relationship Id="rId144" Type="http://schemas.openxmlformats.org/officeDocument/2006/relationships/customXml" Target="../ink/ink71.xml"/><Relationship Id="rId90" Type="http://schemas.openxmlformats.org/officeDocument/2006/relationships/customXml" Target="../ink/ink44.xml"/><Relationship Id="rId165" Type="http://schemas.openxmlformats.org/officeDocument/2006/relationships/image" Target="../media/image109.png"/><Relationship Id="rId186" Type="http://schemas.openxmlformats.org/officeDocument/2006/relationships/customXml" Target="../ink/ink92.xml"/><Relationship Id="rId211" Type="http://schemas.openxmlformats.org/officeDocument/2006/relationships/image" Target="../media/image132.png"/><Relationship Id="rId232" Type="http://schemas.openxmlformats.org/officeDocument/2006/relationships/customXml" Target="../ink/ink115.xml"/><Relationship Id="rId253" Type="http://schemas.openxmlformats.org/officeDocument/2006/relationships/image" Target="../media/image153.png"/><Relationship Id="rId274" Type="http://schemas.openxmlformats.org/officeDocument/2006/relationships/customXml" Target="../ink/ink136.xml"/><Relationship Id="rId295" Type="http://schemas.openxmlformats.org/officeDocument/2006/relationships/image" Target="../media/image174.png"/><Relationship Id="rId309" Type="http://schemas.openxmlformats.org/officeDocument/2006/relationships/image" Target="../media/image181.png"/><Relationship Id="rId27" Type="http://schemas.openxmlformats.org/officeDocument/2006/relationships/image" Target="../media/image40.png"/><Relationship Id="rId48" Type="http://schemas.openxmlformats.org/officeDocument/2006/relationships/customXml" Target="../ink/ink23.xml"/><Relationship Id="rId69" Type="http://schemas.openxmlformats.org/officeDocument/2006/relationships/image" Target="../media/image61.png"/><Relationship Id="rId113" Type="http://schemas.openxmlformats.org/officeDocument/2006/relationships/image" Target="../media/image83.png"/><Relationship Id="rId134" Type="http://schemas.openxmlformats.org/officeDocument/2006/relationships/customXml" Target="../ink/ink66.xml"/><Relationship Id="rId80" Type="http://schemas.openxmlformats.org/officeDocument/2006/relationships/customXml" Target="../ink/ink39.xml"/><Relationship Id="rId155" Type="http://schemas.openxmlformats.org/officeDocument/2006/relationships/image" Target="../media/image104.png"/><Relationship Id="rId176" Type="http://schemas.openxmlformats.org/officeDocument/2006/relationships/customXml" Target="../ink/ink87.xml"/><Relationship Id="rId197" Type="http://schemas.openxmlformats.org/officeDocument/2006/relationships/image" Target="../media/image125.png"/><Relationship Id="rId201" Type="http://schemas.openxmlformats.org/officeDocument/2006/relationships/image" Target="../media/image127.png"/><Relationship Id="rId222" Type="http://schemas.openxmlformats.org/officeDocument/2006/relationships/customXml" Target="../ink/ink110.xml"/><Relationship Id="rId243" Type="http://schemas.openxmlformats.org/officeDocument/2006/relationships/image" Target="../media/image148.png"/><Relationship Id="rId264" Type="http://schemas.openxmlformats.org/officeDocument/2006/relationships/customXml" Target="../ink/ink131.xml"/><Relationship Id="rId285" Type="http://schemas.openxmlformats.org/officeDocument/2006/relationships/image" Target="../media/image169.png"/><Relationship Id="rId17" Type="http://schemas.openxmlformats.org/officeDocument/2006/relationships/image" Target="../media/image35.png"/><Relationship Id="rId38" Type="http://schemas.openxmlformats.org/officeDocument/2006/relationships/customXml" Target="../ink/ink18.xml"/><Relationship Id="rId59" Type="http://schemas.openxmlformats.org/officeDocument/2006/relationships/image" Target="../media/image56.png"/><Relationship Id="rId103" Type="http://schemas.openxmlformats.org/officeDocument/2006/relationships/image" Target="../media/image78.png"/><Relationship Id="rId124" Type="http://schemas.openxmlformats.org/officeDocument/2006/relationships/customXml" Target="../ink/ink61.xml"/><Relationship Id="rId70" Type="http://schemas.openxmlformats.org/officeDocument/2006/relationships/customXml" Target="../ink/ink34.xml"/><Relationship Id="rId91" Type="http://schemas.openxmlformats.org/officeDocument/2006/relationships/image" Target="../media/image72.png"/><Relationship Id="rId145" Type="http://schemas.openxmlformats.org/officeDocument/2006/relationships/image" Target="../media/image99.png"/><Relationship Id="rId166" Type="http://schemas.openxmlformats.org/officeDocument/2006/relationships/customXml" Target="../ink/ink82.xml"/><Relationship Id="rId187" Type="http://schemas.openxmlformats.org/officeDocument/2006/relationships/image" Target="../media/image120.png"/><Relationship Id="rId1" Type="http://schemas.openxmlformats.org/officeDocument/2006/relationships/slideLayout" Target="../slideLayouts/slideLayout46.xml"/><Relationship Id="rId212" Type="http://schemas.openxmlformats.org/officeDocument/2006/relationships/customXml" Target="../ink/ink105.xml"/><Relationship Id="rId233" Type="http://schemas.openxmlformats.org/officeDocument/2006/relationships/image" Target="../media/image143.png"/><Relationship Id="rId254" Type="http://schemas.openxmlformats.org/officeDocument/2006/relationships/customXml" Target="../ink/ink126.xml"/><Relationship Id="rId28" Type="http://schemas.openxmlformats.org/officeDocument/2006/relationships/customXml" Target="../ink/ink13.xml"/><Relationship Id="rId49" Type="http://schemas.openxmlformats.org/officeDocument/2006/relationships/image" Target="../media/image51.png"/><Relationship Id="rId114" Type="http://schemas.openxmlformats.org/officeDocument/2006/relationships/customXml" Target="../ink/ink56.xml"/><Relationship Id="rId275" Type="http://schemas.openxmlformats.org/officeDocument/2006/relationships/image" Target="../media/image164.png"/><Relationship Id="rId296" Type="http://schemas.openxmlformats.org/officeDocument/2006/relationships/customXml" Target="../ink/ink147.xml"/><Relationship Id="rId300" Type="http://schemas.openxmlformats.org/officeDocument/2006/relationships/customXml" Target="../ink/ink149.xml"/><Relationship Id="rId60" Type="http://schemas.openxmlformats.org/officeDocument/2006/relationships/customXml" Target="../ink/ink29.xml"/><Relationship Id="rId81" Type="http://schemas.openxmlformats.org/officeDocument/2006/relationships/image" Target="../media/image67.png"/><Relationship Id="rId135" Type="http://schemas.openxmlformats.org/officeDocument/2006/relationships/image" Target="../media/image94.png"/><Relationship Id="rId156" Type="http://schemas.openxmlformats.org/officeDocument/2006/relationships/customXml" Target="../ink/ink77.xml"/><Relationship Id="rId177" Type="http://schemas.openxmlformats.org/officeDocument/2006/relationships/image" Target="../media/image115.png"/><Relationship Id="rId198" Type="http://schemas.openxmlformats.org/officeDocument/2006/relationships/customXml" Target="../ink/ink98.xml"/><Relationship Id="rId202" Type="http://schemas.openxmlformats.org/officeDocument/2006/relationships/customXml" Target="../ink/ink100.xml"/><Relationship Id="rId223" Type="http://schemas.openxmlformats.org/officeDocument/2006/relationships/image" Target="../media/image138.png"/><Relationship Id="rId244" Type="http://schemas.openxmlformats.org/officeDocument/2006/relationships/customXml" Target="../ink/ink121.xml"/><Relationship Id="rId18" Type="http://schemas.openxmlformats.org/officeDocument/2006/relationships/customXml" Target="../ink/ink8.xml"/><Relationship Id="rId39" Type="http://schemas.openxmlformats.org/officeDocument/2006/relationships/image" Target="../media/image46.png"/><Relationship Id="rId265" Type="http://schemas.openxmlformats.org/officeDocument/2006/relationships/image" Target="../media/image159.png"/><Relationship Id="rId286" Type="http://schemas.openxmlformats.org/officeDocument/2006/relationships/customXml" Target="../ink/ink142.xml"/><Relationship Id="rId50" Type="http://schemas.openxmlformats.org/officeDocument/2006/relationships/customXml" Target="../ink/ink24.xml"/><Relationship Id="rId104" Type="http://schemas.openxmlformats.org/officeDocument/2006/relationships/customXml" Target="../ink/ink51.xml"/><Relationship Id="rId125" Type="http://schemas.openxmlformats.org/officeDocument/2006/relationships/image" Target="../media/image89.png"/><Relationship Id="rId146" Type="http://schemas.openxmlformats.org/officeDocument/2006/relationships/customXml" Target="../ink/ink72.xml"/><Relationship Id="rId167" Type="http://schemas.openxmlformats.org/officeDocument/2006/relationships/image" Target="../media/image110.png"/><Relationship Id="rId188" Type="http://schemas.openxmlformats.org/officeDocument/2006/relationships/customXml" Target="../ink/ink93.xml"/><Relationship Id="rId71" Type="http://schemas.openxmlformats.org/officeDocument/2006/relationships/image" Target="../media/image62.png"/><Relationship Id="rId92" Type="http://schemas.openxmlformats.org/officeDocument/2006/relationships/customXml" Target="../ink/ink45.xml"/><Relationship Id="rId213" Type="http://schemas.openxmlformats.org/officeDocument/2006/relationships/image" Target="../media/image133.png"/><Relationship Id="rId234" Type="http://schemas.openxmlformats.org/officeDocument/2006/relationships/customXml" Target="../ink/ink116.xml"/><Relationship Id="rId2" Type="http://schemas.openxmlformats.org/officeDocument/2006/relationships/notesSlide" Target="../notesSlides/notesSlide16.xml"/><Relationship Id="rId29" Type="http://schemas.openxmlformats.org/officeDocument/2006/relationships/image" Target="../media/image41.png"/><Relationship Id="rId255" Type="http://schemas.openxmlformats.org/officeDocument/2006/relationships/image" Target="../media/image154.png"/><Relationship Id="rId276" Type="http://schemas.openxmlformats.org/officeDocument/2006/relationships/customXml" Target="../ink/ink137.xml"/><Relationship Id="rId297" Type="http://schemas.openxmlformats.org/officeDocument/2006/relationships/image" Target="../media/image175.png"/><Relationship Id="rId40" Type="http://schemas.openxmlformats.org/officeDocument/2006/relationships/customXml" Target="../ink/ink19.xml"/><Relationship Id="rId115" Type="http://schemas.openxmlformats.org/officeDocument/2006/relationships/image" Target="../media/image84.png"/><Relationship Id="rId136" Type="http://schemas.openxmlformats.org/officeDocument/2006/relationships/customXml" Target="../ink/ink67.xml"/><Relationship Id="rId157" Type="http://schemas.openxmlformats.org/officeDocument/2006/relationships/image" Target="../media/image105.png"/><Relationship Id="rId178" Type="http://schemas.openxmlformats.org/officeDocument/2006/relationships/customXml" Target="../ink/ink88.xml"/><Relationship Id="rId301" Type="http://schemas.openxmlformats.org/officeDocument/2006/relationships/image" Target="../media/image177.png"/><Relationship Id="rId61" Type="http://schemas.openxmlformats.org/officeDocument/2006/relationships/image" Target="../media/image57.png"/><Relationship Id="rId82" Type="http://schemas.openxmlformats.org/officeDocument/2006/relationships/customXml" Target="../ink/ink40.xml"/><Relationship Id="rId199" Type="http://schemas.openxmlformats.org/officeDocument/2006/relationships/image" Target="../media/image126.png"/><Relationship Id="rId203" Type="http://schemas.openxmlformats.org/officeDocument/2006/relationships/image" Target="../media/image128.png"/><Relationship Id="rId19" Type="http://schemas.openxmlformats.org/officeDocument/2006/relationships/image" Target="../media/image36.png"/><Relationship Id="rId224" Type="http://schemas.openxmlformats.org/officeDocument/2006/relationships/customXml" Target="../ink/ink111.xml"/><Relationship Id="rId245" Type="http://schemas.openxmlformats.org/officeDocument/2006/relationships/image" Target="../media/image149.png"/><Relationship Id="rId266" Type="http://schemas.openxmlformats.org/officeDocument/2006/relationships/customXml" Target="../ink/ink132.xml"/><Relationship Id="rId287" Type="http://schemas.openxmlformats.org/officeDocument/2006/relationships/image" Target="../media/image170.png"/><Relationship Id="rId30" Type="http://schemas.openxmlformats.org/officeDocument/2006/relationships/customXml" Target="../ink/ink14.xml"/><Relationship Id="rId105" Type="http://schemas.openxmlformats.org/officeDocument/2006/relationships/image" Target="../media/image79.png"/><Relationship Id="rId126" Type="http://schemas.openxmlformats.org/officeDocument/2006/relationships/customXml" Target="../ink/ink62.xml"/><Relationship Id="rId147" Type="http://schemas.openxmlformats.org/officeDocument/2006/relationships/image" Target="../media/image100.png"/><Relationship Id="rId168" Type="http://schemas.openxmlformats.org/officeDocument/2006/relationships/customXml" Target="../ink/ink83.xml"/><Relationship Id="rId51" Type="http://schemas.openxmlformats.org/officeDocument/2006/relationships/image" Target="../media/image52.png"/><Relationship Id="rId72" Type="http://schemas.openxmlformats.org/officeDocument/2006/relationships/customXml" Target="../ink/ink35.xml"/><Relationship Id="rId93" Type="http://schemas.openxmlformats.org/officeDocument/2006/relationships/image" Target="../media/image73.png"/><Relationship Id="rId189" Type="http://schemas.openxmlformats.org/officeDocument/2006/relationships/image" Target="../media/image121.png"/><Relationship Id="rId3" Type="http://schemas.openxmlformats.org/officeDocument/2006/relationships/image" Target="../media/image28.png"/><Relationship Id="rId214" Type="http://schemas.openxmlformats.org/officeDocument/2006/relationships/customXml" Target="../ink/ink106.xml"/><Relationship Id="rId235" Type="http://schemas.openxmlformats.org/officeDocument/2006/relationships/image" Target="../media/image144.png"/><Relationship Id="rId256" Type="http://schemas.openxmlformats.org/officeDocument/2006/relationships/customXml" Target="../ink/ink127.xml"/><Relationship Id="rId277" Type="http://schemas.openxmlformats.org/officeDocument/2006/relationships/image" Target="../media/image165.png"/><Relationship Id="rId298" Type="http://schemas.openxmlformats.org/officeDocument/2006/relationships/customXml" Target="../ink/ink148.xml"/><Relationship Id="rId116" Type="http://schemas.openxmlformats.org/officeDocument/2006/relationships/customXml" Target="../ink/ink57.xml"/><Relationship Id="rId137" Type="http://schemas.openxmlformats.org/officeDocument/2006/relationships/image" Target="../media/image95.png"/><Relationship Id="rId158" Type="http://schemas.openxmlformats.org/officeDocument/2006/relationships/customXml" Target="../ink/ink78.xml"/><Relationship Id="rId302" Type="http://schemas.openxmlformats.org/officeDocument/2006/relationships/customXml" Target="../ink/ink150.xml"/><Relationship Id="rId20" Type="http://schemas.openxmlformats.org/officeDocument/2006/relationships/customXml" Target="../ink/ink9.xml"/><Relationship Id="rId41" Type="http://schemas.openxmlformats.org/officeDocument/2006/relationships/image" Target="../media/image47.png"/><Relationship Id="rId62" Type="http://schemas.openxmlformats.org/officeDocument/2006/relationships/customXml" Target="../ink/ink30.xml"/><Relationship Id="rId83" Type="http://schemas.openxmlformats.org/officeDocument/2006/relationships/image" Target="../media/image68.png"/><Relationship Id="rId179" Type="http://schemas.openxmlformats.org/officeDocument/2006/relationships/image" Target="../media/image116.png"/><Relationship Id="rId190" Type="http://schemas.openxmlformats.org/officeDocument/2006/relationships/customXml" Target="../ink/ink94.xml"/><Relationship Id="rId204" Type="http://schemas.openxmlformats.org/officeDocument/2006/relationships/customXml" Target="../ink/ink101.xml"/><Relationship Id="rId225" Type="http://schemas.openxmlformats.org/officeDocument/2006/relationships/image" Target="../media/image139.png"/><Relationship Id="rId246" Type="http://schemas.openxmlformats.org/officeDocument/2006/relationships/customXml" Target="../ink/ink122.xml"/><Relationship Id="rId267" Type="http://schemas.openxmlformats.org/officeDocument/2006/relationships/image" Target="../media/image160.png"/><Relationship Id="rId288" Type="http://schemas.openxmlformats.org/officeDocument/2006/relationships/customXml" Target="../ink/ink143.xml"/><Relationship Id="rId106" Type="http://schemas.openxmlformats.org/officeDocument/2006/relationships/customXml" Target="../ink/ink52.xml"/><Relationship Id="rId127" Type="http://schemas.openxmlformats.org/officeDocument/2006/relationships/image" Target="../media/image90.png"/><Relationship Id="rId10" Type="http://schemas.openxmlformats.org/officeDocument/2006/relationships/customXml" Target="../ink/ink4.xml"/><Relationship Id="rId31" Type="http://schemas.openxmlformats.org/officeDocument/2006/relationships/image" Target="../media/image42.png"/><Relationship Id="rId52" Type="http://schemas.openxmlformats.org/officeDocument/2006/relationships/customXml" Target="../ink/ink25.xml"/><Relationship Id="rId73" Type="http://schemas.openxmlformats.org/officeDocument/2006/relationships/image" Target="../media/image63.png"/><Relationship Id="rId94" Type="http://schemas.openxmlformats.org/officeDocument/2006/relationships/customXml" Target="../ink/ink46.xml"/><Relationship Id="rId148" Type="http://schemas.openxmlformats.org/officeDocument/2006/relationships/customXml" Target="../ink/ink73.xml"/><Relationship Id="rId169" Type="http://schemas.openxmlformats.org/officeDocument/2006/relationships/image" Target="../media/image111.png"/><Relationship Id="rId4" Type="http://schemas.openxmlformats.org/officeDocument/2006/relationships/customXml" Target="../ink/ink1.xml"/><Relationship Id="rId180" Type="http://schemas.openxmlformats.org/officeDocument/2006/relationships/customXml" Target="../ink/ink89.xml"/><Relationship Id="rId215" Type="http://schemas.openxmlformats.org/officeDocument/2006/relationships/image" Target="../media/image134.png"/><Relationship Id="rId236" Type="http://schemas.openxmlformats.org/officeDocument/2006/relationships/customXml" Target="../ink/ink117.xml"/><Relationship Id="rId257" Type="http://schemas.openxmlformats.org/officeDocument/2006/relationships/image" Target="../media/image155.png"/><Relationship Id="rId278" Type="http://schemas.openxmlformats.org/officeDocument/2006/relationships/customXml" Target="../ink/ink138.xml"/><Relationship Id="rId303" Type="http://schemas.openxmlformats.org/officeDocument/2006/relationships/image" Target="../media/image178.png"/><Relationship Id="rId42" Type="http://schemas.openxmlformats.org/officeDocument/2006/relationships/customXml" Target="../ink/ink20.xml"/><Relationship Id="rId84" Type="http://schemas.openxmlformats.org/officeDocument/2006/relationships/customXml" Target="../ink/ink41.xml"/><Relationship Id="rId138" Type="http://schemas.openxmlformats.org/officeDocument/2006/relationships/customXml" Target="../ink/ink68.xml"/><Relationship Id="rId191" Type="http://schemas.openxmlformats.org/officeDocument/2006/relationships/image" Target="../media/image122.png"/><Relationship Id="rId205" Type="http://schemas.openxmlformats.org/officeDocument/2006/relationships/image" Target="../media/image129.png"/><Relationship Id="rId247" Type="http://schemas.openxmlformats.org/officeDocument/2006/relationships/image" Target="../media/image150.png"/><Relationship Id="rId107" Type="http://schemas.openxmlformats.org/officeDocument/2006/relationships/image" Target="../media/image80.png"/><Relationship Id="rId289" Type="http://schemas.openxmlformats.org/officeDocument/2006/relationships/image" Target="../media/image171.png"/><Relationship Id="rId11" Type="http://schemas.openxmlformats.org/officeDocument/2006/relationships/image" Target="../media/image32.png"/><Relationship Id="rId53" Type="http://schemas.openxmlformats.org/officeDocument/2006/relationships/image" Target="../media/image53.png"/><Relationship Id="rId149" Type="http://schemas.openxmlformats.org/officeDocument/2006/relationships/image" Target="../media/image101.png"/><Relationship Id="rId95" Type="http://schemas.openxmlformats.org/officeDocument/2006/relationships/image" Target="../media/image74.png"/><Relationship Id="rId160" Type="http://schemas.openxmlformats.org/officeDocument/2006/relationships/customXml" Target="../ink/ink79.xml"/><Relationship Id="rId216" Type="http://schemas.openxmlformats.org/officeDocument/2006/relationships/customXml" Target="../ink/ink107.xml"/><Relationship Id="rId258" Type="http://schemas.openxmlformats.org/officeDocument/2006/relationships/customXml" Target="../ink/ink128.xml"/><Relationship Id="rId22" Type="http://schemas.openxmlformats.org/officeDocument/2006/relationships/customXml" Target="../ink/ink10.xml"/><Relationship Id="rId64" Type="http://schemas.openxmlformats.org/officeDocument/2006/relationships/customXml" Target="../ink/ink31.xml"/><Relationship Id="rId118" Type="http://schemas.openxmlformats.org/officeDocument/2006/relationships/customXml" Target="../ink/ink58.xml"/><Relationship Id="rId171" Type="http://schemas.openxmlformats.org/officeDocument/2006/relationships/image" Target="../media/image112.png"/><Relationship Id="rId227" Type="http://schemas.openxmlformats.org/officeDocument/2006/relationships/image" Target="../media/image140.png"/><Relationship Id="rId269" Type="http://schemas.openxmlformats.org/officeDocument/2006/relationships/image" Target="../media/image161.png"/><Relationship Id="rId33" Type="http://schemas.openxmlformats.org/officeDocument/2006/relationships/image" Target="../media/image43.png"/><Relationship Id="rId129" Type="http://schemas.openxmlformats.org/officeDocument/2006/relationships/image" Target="../media/image91.png"/><Relationship Id="rId280" Type="http://schemas.openxmlformats.org/officeDocument/2006/relationships/customXml" Target="../ink/ink139.xml"/><Relationship Id="rId75" Type="http://schemas.openxmlformats.org/officeDocument/2006/relationships/image" Target="../media/image64.png"/><Relationship Id="rId140" Type="http://schemas.openxmlformats.org/officeDocument/2006/relationships/customXml" Target="../ink/ink69.xml"/><Relationship Id="rId182" Type="http://schemas.openxmlformats.org/officeDocument/2006/relationships/customXml" Target="../ink/ink90.xml"/><Relationship Id="rId6" Type="http://schemas.openxmlformats.org/officeDocument/2006/relationships/customXml" Target="../ink/ink2.xml"/><Relationship Id="rId238" Type="http://schemas.openxmlformats.org/officeDocument/2006/relationships/customXml" Target="../ink/ink118.xml"/><Relationship Id="rId291" Type="http://schemas.openxmlformats.org/officeDocument/2006/relationships/image" Target="../media/image172.png"/><Relationship Id="rId305" Type="http://schemas.openxmlformats.org/officeDocument/2006/relationships/image" Target="../media/image179.png"/></Relationships>
</file>

<file path=ppt/slides/_rels/slide19.xml.rels><?xml version="1.0" encoding="UTF-8" standalone="yes"?>
<Relationships xmlns="http://schemas.openxmlformats.org/package/2006/relationships"><Relationship Id="rId3" Type="http://schemas.openxmlformats.org/officeDocument/2006/relationships/hyperlink" Target="https://help.sap.com/docs/sap-btp-abap-environment?locale=en-US" TargetMode="External"/><Relationship Id="rId2" Type="http://schemas.openxmlformats.org/officeDocument/2006/relationships/notesSlide" Target="../notesSlides/notesSlide17.xml"/><Relationship Id="rId1" Type="http://schemas.openxmlformats.org/officeDocument/2006/relationships/slideLayout" Target="../slideLayouts/slideLayout46.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tools.hana.ondemand.com/#abap" TargetMode="External"/><Relationship Id="rId7" Type="http://schemas.openxmlformats.org/officeDocument/2006/relationships/hyperlink" Target="https://www.eclipse.org/downloads/packages/release/2023-12/r/eclipse-ide-java-developers" TargetMode="External"/><Relationship Id="rId2" Type="http://schemas.openxmlformats.org/officeDocument/2006/relationships/notesSlide" Target="../notesSlides/notesSlide18.xml"/><Relationship Id="rId1" Type="http://schemas.openxmlformats.org/officeDocument/2006/relationships/slideLayout" Target="../slideLayouts/slideLayout46.xml"/><Relationship Id="rId6" Type="http://schemas.openxmlformats.org/officeDocument/2006/relationships/hyperlink" Target="https://www.eclipse.org/downloads/packages/release/2023-12/r" TargetMode="External"/><Relationship Id="rId5" Type="http://schemas.openxmlformats.org/officeDocument/2006/relationships/hyperlink" Target="https://docs.microsoft.com/en-US/cpp/windows/latest-supported-vc-redist?view=msvc-170#visual-studio-2013-vc-120" TargetMode="External"/><Relationship Id="rId4" Type="http://schemas.openxmlformats.org/officeDocument/2006/relationships/hyperlink" Target="https://download.oracle.com/java/17/archive/jdk-17.0.10_windows-x64_bin.msi"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3" Type="http://schemas.openxmlformats.org/officeDocument/2006/relationships/hyperlink" Target="http://eclipse.abapgit.org/updatesite/" TargetMode="External"/><Relationship Id="rId2" Type="http://schemas.openxmlformats.org/officeDocument/2006/relationships/notesSlide" Target="../notesSlides/notesSlide22.xml"/><Relationship Id="rId1" Type="http://schemas.openxmlformats.org/officeDocument/2006/relationships/slideLayout" Target="../slideLayouts/slideLayout52.xml"/><Relationship Id="rId5" Type="http://schemas.openxmlformats.org/officeDocument/2006/relationships/image" Target="../media/image28.png"/><Relationship Id="rId4" Type="http://schemas.openxmlformats.org/officeDocument/2006/relationships/hyperlink" Target="https://github.com/SAP-samples/abap-file-uploader"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jp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7.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tiff"/><Relationship Id="rId2" Type="http://schemas.openxmlformats.org/officeDocument/2006/relationships/notesSlide" Target="../notesSlides/notesSlide25.xml"/><Relationship Id="rId1" Type="http://schemas.openxmlformats.org/officeDocument/2006/relationships/slideLayout" Target="../slideLayouts/slideLayout44.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image" Target="../media/image32.tiff"/><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DAY-1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2"/>
          <p:cNvSpPr txBox="1"/>
          <p:nvPr/>
        </p:nvSpPr>
        <p:spPr>
          <a:xfrm>
            <a:off x="170878" y="97719"/>
            <a:ext cx="10969943" cy="710896"/>
          </a:xfrm>
          <a:prstGeom prst="rect">
            <a:avLst/>
          </a:prstGeom>
          <a:noFill/>
          <a:ln>
            <a:noFill/>
          </a:ln>
        </p:spPr>
        <p:txBody>
          <a:bodyPr spcFirstLastPara="1" wrap="square" lIns="121850" tIns="60925" rIns="121850" bIns="60925" anchor="ctr" anchorCtr="0">
            <a:noAutofit/>
          </a:bodyPr>
          <a:lstStyle/>
          <a:p>
            <a:pPr marL="0" marR="0" lvl="0" indent="0" algn="l" rtl="0">
              <a:lnSpc>
                <a:spcPct val="100000"/>
              </a:lnSpc>
              <a:spcBef>
                <a:spcPts val="0"/>
              </a:spcBef>
              <a:spcAft>
                <a:spcPts val="0"/>
              </a:spcAft>
              <a:buClr>
                <a:srgbClr val="000000"/>
              </a:buClr>
              <a:buSzPts val="3599"/>
              <a:buFont typeface="Corben"/>
              <a:buNone/>
            </a:pPr>
            <a:r>
              <a:rPr lang="en-US" sz="3599" b="0" i="0" u="none" strike="noStrike" cap="none" dirty="0">
                <a:solidFill>
                  <a:srgbClr val="FFC000"/>
                </a:solidFill>
                <a:latin typeface="Corben"/>
                <a:ea typeface="Corben"/>
                <a:cs typeface="Corben"/>
                <a:sym typeface="Corben"/>
              </a:rPr>
              <a:t>ON-PREMISE V/S CLOUD</a:t>
            </a:r>
            <a:endParaRPr dirty="0">
              <a:solidFill>
                <a:srgbClr val="FFC000"/>
              </a:solidFill>
            </a:endParaRPr>
          </a:p>
        </p:txBody>
      </p:sp>
      <p:pic>
        <p:nvPicPr>
          <p:cNvPr id="757" name="Google Shape;757;p12"/>
          <p:cNvPicPr preferRelativeResize="0"/>
          <p:nvPr/>
        </p:nvPicPr>
        <p:blipFill rotWithShape="1">
          <a:blip r:embed="rId3">
            <a:alphaModFix/>
          </a:blip>
          <a:srcRect/>
          <a:stretch/>
        </p:blipFill>
        <p:spPr>
          <a:xfrm>
            <a:off x="655150" y="1472893"/>
            <a:ext cx="2445595" cy="4626446"/>
          </a:xfrm>
          <a:prstGeom prst="rect">
            <a:avLst/>
          </a:prstGeom>
          <a:noFill/>
          <a:ln>
            <a:noFill/>
          </a:ln>
        </p:spPr>
      </p:pic>
      <p:pic>
        <p:nvPicPr>
          <p:cNvPr id="758" name="Google Shape;758;p12" descr="C:\Users\I062040\AppData\Local\Temp\SNAGHTML2c7ed6b0.PNG"/>
          <p:cNvPicPr preferRelativeResize="0"/>
          <p:nvPr/>
        </p:nvPicPr>
        <p:blipFill rotWithShape="1">
          <a:blip r:embed="rId4">
            <a:alphaModFix/>
          </a:blip>
          <a:srcRect/>
          <a:stretch/>
        </p:blipFill>
        <p:spPr>
          <a:xfrm>
            <a:off x="3316941" y="1472893"/>
            <a:ext cx="2708748" cy="4626446"/>
          </a:xfrm>
          <a:prstGeom prst="rect">
            <a:avLst/>
          </a:prstGeom>
          <a:noFill/>
          <a:ln>
            <a:noFill/>
          </a:ln>
        </p:spPr>
      </p:pic>
      <p:pic>
        <p:nvPicPr>
          <p:cNvPr id="759" name="Google Shape;759;p12"/>
          <p:cNvPicPr preferRelativeResize="0"/>
          <p:nvPr/>
        </p:nvPicPr>
        <p:blipFill rotWithShape="1">
          <a:blip r:embed="rId5">
            <a:alphaModFix/>
          </a:blip>
          <a:srcRect/>
          <a:stretch/>
        </p:blipFill>
        <p:spPr>
          <a:xfrm>
            <a:off x="6241884" y="1472893"/>
            <a:ext cx="2773198" cy="4626446"/>
          </a:xfrm>
          <a:prstGeom prst="rect">
            <a:avLst/>
          </a:prstGeom>
          <a:noFill/>
          <a:ln>
            <a:noFill/>
          </a:ln>
        </p:spPr>
      </p:pic>
      <p:pic>
        <p:nvPicPr>
          <p:cNvPr id="760" name="Google Shape;760;p12"/>
          <p:cNvPicPr preferRelativeResize="0"/>
          <p:nvPr/>
        </p:nvPicPr>
        <p:blipFill rotWithShape="1">
          <a:blip r:embed="rId6">
            <a:alphaModFix/>
          </a:blip>
          <a:srcRect/>
          <a:stretch/>
        </p:blipFill>
        <p:spPr>
          <a:xfrm>
            <a:off x="9231277" y="1472893"/>
            <a:ext cx="2369408" cy="4626446"/>
          </a:xfrm>
          <a:prstGeom prst="rect">
            <a:avLst/>
          </a:prstGeom>
          <a:noFill/>
          <a:ln>
            <a:noFill/>
          </a:ln>
        </p:spPr>
      </p:pic>
      <p:sp>
        <p:nvSpPr>
          <p:cNvPr id="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92D050"/>
                </a:solidFill>
                <a:latin typeface="Cambria" panose="02040503050406030204" pitchFamily="18" charset="0"/>
                <a:ea typeface="Cambria" panose="02040503050406030204" pitchFamily="18" charset="0"/>
                <a:cs typeface="Corben"/>
                <a:sym typeface="Corben"/>
              </a:rPr>
              <a:t>www.anubhavtrainings.com</a:t>
            </a:r>
            <a:endParaRPr sz="1600" dirty="0">
              <a:solidFill>
                <a:srgbClr val="92D050"/>
              </a:solidFill>
              <a:latin typeface="Cambria" panose="02040503050406030204" pitchFamily="18" charset="0"/>
              <a:ea typeface="Cambria" panose="02040503050406030204" pitchFamily="18" charset="0"/>
              <a:cs typeface="Corben"/>
              <a:sym typeface="Corben"/>
            </a:endParaRPr>
          </a:p>
        </p:txBody>
      </p:sp>
      <p:pic>
        <p:nvPicPr>
          <p:cNvPr id="1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57"/>
                                        </p:tgtEl>
                                        <p:attrNameLst>
                                          <p:attrName>style.visibility</p:attrName>
                                        </p:attrNameLst>
                                      </p:cBhvr>
                                      <p:to>
                                        <p:strVal val="visible"/>
                                      </p:to>
                                    </p:set>
                                    <p:anim calcmode="lin" valueType="num">
                                      <p:cBhvr additive="base">
                                        <p:cTn id="7" dur="500"/>
                                        <p:tgtEl>
                                          <p:spTgt spid="7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58"/>
                                        </p:tgtEl>
                                        <p:attrNameLst>
                                          <p:attrName>style.visibility</p:attrName>
                                        </p:attrNameLst>
                                      </p:cBhvr>
                                      <p:to>
                                        <p:strVal val="visible"/>
                                      </p:to>
                                    </p:set>
                                    <p:anim calcmode="lin" valueType="num">
                                      <p:cBhvr additive="base">
                                        <p:cTn id="12" dur="500"/>
                                        <p:tgtEl>
                                          <p:spTgt spid="75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59"/>
                                        </p:tgtEl>
                                        <p:attrNameLst>
                                          <p:attrName>style.visibility</p:attrName>
                                        </p:attrNameLst>
                                      </p:cBhvr>
                                      <p:to>
                                        <p:strVal val="visible"/>
                                      </p:to>
                                    </p:set>
                                    <p:anim calcmode="lin" valueType="num">
                                      <p:cBhvr additive="base">
                                        <p:cTn id="17" dur="500"/>
                                        <p:tgtEl>
                                          <p:spTgt spid="759"/>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60"/>
                                        </p:tgtEl>
                                        <p:attrNameLst>
                                          <p:attrName>style.visibility</p:attrName>
                                        </p:attrNameLst>
                                      </p:cBhvr>
                                      <p:to>
                                        <p:strVal val="visible"/>
                                      </p:to>
                                    </p:set>
                                    <p:anim calcmode="lin" valueType="num">
                                      <p:cBhvr additive="base">
                                        <p:cTn id="22" dur="500"/>
                                        <p:tgtEl>
                                          <p:spTgt spid="7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13"/>
          <p:cNvSpPr txBox="1"/>
          <p:nvPr/>
        </p:nvSpPr>
        <p:spPr>
          <a:xfrm>
            <a:off x="170878" y="97719"/>
            <a:ext cx="10969943" cy="710896"/>
          </a:xfrm>
          <a:prstGeom prst="rect">
            <a:avLst/>
          </a:prstGeom>
          <a:noFill/>
          <a:ln>
            <a:noFill/>
          </a:ln>
        </p:spPr>
        <p:txBody>
          <a:bodyPr spcFirstLastPara="1" wrap="square" lIns="121850" tIns="60925" rIns="121850" bIns="60925" anchor="ctr" anchorCtr="0">
            <a:noAutofit/>
          </a:bodyPr>
          <a:lstStyle/>
          <a:p>
            <a:pPr marL="0" marR="0" lvl="0" indent="0" algn="l" rtl="0">
              <a:lnSpc>
                <a:spcPct val="100000"/>
              </a:lnSpc>
              <a:spcBef>
                <a:spcPts val="0"/>
              </a:spcBef>
              <a:spcAft>
                <a:spcPts val="0"/>
              </a:spcAft>
              <a:buClr>
                <a:srgbClr val="000000"/>
              </a:buClr>
              <a:buSzPts val="3599"/>
              <a:buFont typeface="Corben"/>
              <a:buNone/>
            </a:pPr>
            <a:r>
              <a:rPr lang="en-US" sz="3599" b="0" i="0" u="none" strike="noStrike" cap="none" dirty="0">
                <a:solidFill>
                  <a:srgbClr val="FFC000"/>
                </a:solidFill>
                <a:latin typeface="Corben"/>
                <a:ea typeface="Corben"/>
                <a:cs typeface="Corben"/>
                <a:sym typeface="Corben"/>
              </a:rPr>
              <a:t>TYPE OF CLOUD OFFERINGS</a:t>
            </a:r>
            <a:endParaRPr dirty="0">
              <a:solidFill>
                <a:srgbClr val="FFC000"/>
              </a:solidFill>
            </a:endParaRPr>
          </a:p>
        </p:txBody>
      </p:sp>
      <p:grpSp>
        <p:nvGrpSpPr>
          <p:cNvPr id="768" name="Google Shape;768;p13"/>
          <p:cNvGrpSpPr/>
          <p:nvPr/>
        </p:nvGrpSpPr>
        <p:grpSpPr>
          <a:xfrm>
            <a:off x="369350" y="1330003"/>
            <a:ext cx="3936650" cy="944905"/>
            <a:chOff x="674246" y="1335315"/>
            <a:chExt cx="3937675" cy="945151"/>
          </a:xfrm>
        </p:grpSpPr>
        <p:sp>
          <p:nvSpPr>
            <p:cNvPr id="769" name="Google Shape;769;p13"/>
            <p:cNvSpPr/>
            <p:nvPr/>
          </p:nvSpPr>
          <p:spPr>
            <a:xfrm>
              <a:off x="674246" y="1837902"/>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Data</a:t>
              </a:r>
              <a:endParaRPr/>
            </a:p>
          </p:txBody>
        </p:sp>
        <p:sp>
          <p:nvSpPr>
            <p:cNvPr id="770" name="Google Shape;770;p13"/>
            <p:cNvSpPr/>
            <p:nvPr/>
          </p:nvSpPr>
          <p:spPr>
            <a:xfrm>
              <a:off x="674246" y="1335315"/>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Application</a:t>
              </a:r>
              <a:endParaRPr/>
            </a:p>
          </p:txBody>
        </p:sp>
        <p:sp>
          <p:nvSpPr>
            <p:cNvPr id="771" name="Google Shape;771;p13"/>
            <p:cNvSpPr/>
            <p:nvPr/>
          </p:nvSpPr>
          <p:spPr>
            <a:xfrm>
              <a:off x="2851865" y="1335315"/>
              <a:ext cx="1760056" cy="945150"/>
            </a:xfrm>
            <a:prstGeom prst="rect">
              <a:avLst/>
            </a:prstGeom>
            <a:solidFill>
              <a:srgbClr val="114D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Application As a Service</a:t>
              </a:r>
              <a:endParaRPr/>
            </a:p>
          </p:txBody>
        </p:sp>
      </p:grpSp>
      <p:grpSp>
        <p:nvGrpSpPr>
          <p:cNvPr id="772" name="Google Shape;772;p13"/>
          <p:cNvGrpSpPr/>
          <p:nvPr/>
        </p:nvGrpSpPr>
        <p:grpSpPr>
          <a:xfrm>
            <a:off x="350429" y="2334916"/>
            <a:ext cx="3955570" cy="1949817"/>
            <a:chOff x="655321" y="2340489"/>
            <a:chExt cx="3956600" cy="1950325"/>
          </a:xfrm>
        </p:grpSpPr>
        <p:sp>
          <p:nvSpPr>
            <p:cNvPr id="773" name="Google Shape;773;p13"/>
            <p:cNvSpPr/>
            <p:nvPr/>
          </p:nvSpPr>
          <p:spPr>
            <a:xfrm>
              <a:off x="655321" y="3848250"/>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OS</a:t>
              </a:r>
              <a:endParaRPr/>
            </a:p>
          </p:txBody>
        </p:sp>
        <p:sp>
          <p:nvSpPr>
            <p:cNvPr id="774" name="Google Shape;774;p13"/>
            <p:cNvSpPr/>
            <p:nvPr/>
          </p:nvSpPr>
          <p:spPr>
            <a:xfrm>
              <a:off x="655321" y="3345663"/>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Database</a:t>
              </a:r>
              <a:endParaRPr/>
            </a:p>
          </p:txBody>
        </p:sp>
        <p:sp>
          <p:nvSpPr>
            <p:cNvPr id="775" name="Google Shape;775;p13"/>
            <p:cNvSpPr/>
            <p:nvPr/>
          </p:nvSpPr>
          <p:spPr>
            <a:xfrm>
              <a:off x="655321" y="2843076"/>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Middleware</a:t>
              </a:r>
              <a:endParaRPr/>
            </a:p>
          </p:txBody>
        </p:sp>
        <p:sp>
          <p:nvSpPr>
            <p:cNvPr id="776" name="Google Shape;776;p13"/>
            <p:cNvSpPr/>
            <p:nvPr/>
          </p:nvSpPr>
          <p:spPr>
            <a:xfrm>
              <a:off x="655321" y="2340489"/>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Runtime</a:t>
              </a:r>
              <a:endParaRPr/>
            </a:p>
          </p:txBody>
        </p:sp>
        <p:sp>
          <p:nvSpPr>
            <p:cNvPr id="777" name="Google Shape;777;p13"/>
            <p:cNvSpPr/>
            <p:nvPr/>
          </p:nvSpPr>
          <p:spPr>
            <a:xfrm>
              <a:off x="2851865" y="2340489"/>
              <a:ext cx="1760056" cy="1950325"/>
            </a:xfrm>
            <a:prstGeom prst="rect">
              <a:avLst/>
            </a:prstGeom>
            <a:solidFill>
              <a:srgbClr val="114D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Platform as a Service</a:t>
              </a:r>
              <a:endParaRPr/>
            </a:p>
          </p:txBody>
        </p:sp>
      </p:grpSp>
      <p:grpSp>
        <p:nvGrpSpPr>
          <p:cNvPr id="778" name="Google Shape;778;p13"/>
          <p:cNvGrpSpPr/>
          <p:nvPr/>
        </p:nvGrpSpPr>
        <p:grpSpPr>
          <a:xfrm>
            <a:off x="350429" y="4344739"/>
            <a:ext cx="3955570" cy="1949819"/>
            <a:chOff x="655321" y="4350836"/>
            <a:chExt cx="3956600" cy="1950327"/>
          </a:xfrm>
        </p:grpSpPr>
        <p:sp>
          <p:nvSpPr>
            <p:cNvPr id="779" name="Google Shape;779;p13"/>
            <p:cNvSpPr/>
            <p:nvPr/>
          </p:nvSpPr>
          <p:spPr>
            <a:xfrm>
              <a:off x="655321" y="5858599"/>
              <a:ext cx="2119638" cy="442564"/>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Networking</a:t>
              </a:r>
              <a:endParaRPr/>
            </a:p>
          </p:txBody>
        </p:sp>
        <p:sp>
          <p:nvSpPr>
            <p:cNvPr id="780" name="Google Shape;780;p13"/>
            <p:cNvSpPr/>
            <p:nvPr/>
          </p:nvSpPr>
          <p:spPr>
            <a:xfrm>
              <a:off x="655321" y="5356010"/>
              <a:ext cx="2119638" cy="442564"/>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Storage</a:t>
              </a:r>
              <a:endParaRPr/>
            </a:p>
          </p:txBody>
        </p:sp>
        <p:sp>
          <p:nvSpPr>
            <p:cNvPr id="781" name="Google Shape;781;p13"/>
            <p:cNvSpPr/>
            <p:nvPr/>
          </p:nvSpPr>
          <p:spPr>
            <a:xfrm>
              <a:off x="655321" y="4853423"/>
              <a:ext cx="2119638" cy="442564"/>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Servers</a:t>
              </a:r>
              <a:endParaRPr/>
            </a:p>
          </p:txBody>
        </p:sp>
        <p:sp>
          <p:nvSpPr>
            <p:cNvPr id="782" name="Google Shape;782;p13"/>
            <p:cNvSpPr/>
            <p:nvPr/>
          </p:nvSpPr>
          <p:spPr>
            <a:xfrm>
              <a:off x="655321" y="4350836"/>
              <a:ext cx="2119638" cy="442564"/>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Virtualization</a:t>
              </a:r>
              <a:endParaRPr/>
            </a:p>
          </p:txBody>
        </p:sp>
        <p:sp>
          <p:nvSpPr>
            <p:cNvPr id="783" name="Google Shape;783;p13"/>
            <p:cNvSpPr/>
            <p:nvPr/>
          </p:nvSpPr>
          <p:spPr>
            <a:xfrm>
              <a:off x="2851865" y="4350837"/>
              <a:ext cx="1760056" cy="1950325"/>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Infrastructure as a Service</a:t>
              </a:r>
              <a:endParaRPr/>
            </a:p>
          </p:txBody>
        </p:sp>
      </p:grpSp>
      <p:sp>
        <p:nvSpPr>
          <p:cNvPr id="784" name="Google Shape;784;p13"/>
          <p:cNvSpPr/>
          <p:nvPr/>
        </p:nvSpPr>
        <p:spPr>
          <a:xfrm>
            <a:off x="4382885" y="1330002"/>
            <a:ext cx="1759598" cy="4964555"/>
          </a:xfrm>
          <a:prstGeom prst="rect">
            <a:avLst/>
          </a:prstGeom>
          <a:solidFill>
            <a:srgbClr val="DDD9C3"/>
          </a:solidFill>
          <a:ln w="19050" cap="flat" cmpd="sng">
            <a:solidFill>
              <a:srgbClr val="A7ABB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Customer Managed</a:t>
            </a:r>
            <a:endParaRPr/>
          </a:p>
        </p:txBody>
      </p:sp>
      <p:grpSp>
        <p:nvGrpSpPr>
          <p:cNvPr id="785" name="Google Shape;785;p13"/>
          <p:cNvGrpSpPr/>
          <p:nvPr/>
        </p:nvGrpSpPr>
        <p:grpSpPr>
          <a:xfrm>
            <a:off x="6219368" y="1330004"/>
            <a:ext cx="1759598" cy="4964553"/>
            <a:chOff x="6525789" y="1335316"/>
            <a:chExt cx="1760056" cy="4965846"/>
          </a:xfrm>
        </p:grpSpPr>
        <p:sp>
          <p:nvSpPr>
            <p:cNvPr id="786" name="Google Shape;786;p13"/>
            <p:cNvSpPr/>
            <p:nvPr/>
          </p:nvSpPr>
          <p:spPr>
            <a:xfrm>
              <a:off x="6525789" y="4350837"/>
              <a:ext cx="1760056" cy="1950325"/>
            </a:xfrm>
            <a:prstGeom prst="rect">
              <a:avLst/>
            </a:prstGeom>
            <a:solidFill>
              <a:srgbClr val="D5E6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SAP/Partner Managed</a:t>
              </a:r>
              <a:endParaRPr/>
            </a:p>
          </p:txBody>
        </p:sp>
        <p:sp>
          <p:nvSpPr>
            <p:cNvPr id="787" name="Google Shape;787;p13"/>
            <p:cNvSpPr/>
            <p:nvPr/>
          </p:nvSpPr>
          <p:spPr>
            <a:xfrm>
              <a:off x="6525789" y="1335316"/>
              <a:ext cx="1760056" cy="2955497"/>
            </a:xfrm>
            <a:prstGeom prst="rect">
              <a:avLst/>
            </a:prstGeom>
            <a:solidFill>
              <a:srgbClr val="DDD9C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Customer Managed</a:t>
              </a:r>
              <a:endParaRPr/>
            </a:p>
          </p:txBody>
        </p:sp>
      </p:grpSp>
      <p:grpSp>
        <p:nvGrpSpPr>
          <p:cNvPr id="788" name="Google Shape;788;p13"/>
          <p:cNvGrpSpPr/>
          <p:nvPr/>
        </p:nvGrpSpPr>
        <p:grpSpPr>
          <a:xfrm>
            <a:off x="8055852" y="1330004"/>
            <a:ext cx="1759598" cy="4964553"/>
            <a:chOff x="8362751" y="1335316"/>
            <a:chExt cx="1760056" cy="4965846"/>
          </a:xfrm>
        </p:grpSpPr>
        <p:sp>
          <p:nvSpPr>
            <p:cNvPr id="789" name="Google Shape;789;p13"/>
            <p:cNvSpPr/>
            <p:nvPr/>
          </p:nvSpPr>
          <p:spPr>
            <a:xfrm>
              <a:off x="8362751" y="2340489"/>
              <a:ext cx="1760056" cy="3960673"/>
            </a:xfrm>
            <a:prstGeom prst="rect">
              <a:avLst/>
            </a:prstGeom>
            <a:solidFill>
              <a:srgbClr val="D5E6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SAP/Partner Managed</a:t>
              </a:r>
              <a:endParaRPr/>
            </a:p>
          </p:txBody>
        </p:sp>
        <p:sp>
          <p:nvSpPr>
            <p:cNvPr id="790" name="Google Shape;790;p13"/>
            <p:cNvSpPr/>
            <p:nvPr/>
          </p:nvSpPr>
          <p:spPr>
            <a:xfrm>
              <a:off x="8362751" y="1335316"/>
              <a:ext cx="1760056" cy="947087"/>
            </a:xfrm>
            <a:prstGeom prst="rect">
              <a:avLst/>
            </a:prstGeom>
            <a:solidFill>
              <a:srgbClr val="DDD9C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Customer Managed</a:t>
              </a:r>
              <a:endParaRPr/>
            </a:p>
          </p:txBody>
        </p:sp>
      </p:grpSp>
      <p:sp>
        <p:nvSpPr>
          <p:cNvPr id="791" name="Google Shape;791;p13"/>
          <p:cNvSpPr/>
          <p:nvPr/>
        </p:nvSpPr>
        <p:spPr>
          <a:xfrm>
            <a:off x="9892338" y="1330003"/>
            <a:ext cx="1759598" cy="4943840"/>
          </a:xfrm>
          <a:prstGeom prst="rect">
            <a:avLst/>
          </a:prstGeom>
          <a:solidFill>
            <a:srgbClr val="D5E6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SAP Managed</a:t>
            </a:r>
            <a:endParaRPr/>
          </a:p>
        </p:txBody>
      </p:sp>
      <p:sp>
        <p:nvSpPr>
          <p:cNvPr id="2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92D050"/>
                </a:solidFill>
                <a:latin typeface="Cambria" panose="02040503050406030204" pitchFamily="18" charset="0"/>
                <a:ea typeface="Cambria" panose="02040503050406030204" pitchFamily="18" charset="0"/>
                <a:cs typeface="Corben"/>
                <a:sym typeface="Corben"/>
              </a:rPr>
              <a:t>www.anubhavtrainings.com</a:t>
            </a:r>
            <a:endParaRPr sz="1600" dirty="0">
              <a:solidFill>
                <a:srgbClr val="92D050"/>
              </a:solidFill>
              <a:latin typeface="Cambria" panose="02040503050406030204" pitchFamily="18" charset="0"/>
              <a:ea typeface="Cambria" panose="02040503050406030204" pitchFamily="18" charset="0"/>
              <a:cs typeface="Corben"/>
              <a:sym typeface="Corben"/>
            </a:endParaRPr>
          </a:p>
        </p:txBody>
      </p:sp>
      <p:pic>
        <p:nvPicPr>
          <p:cNvPr id="3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78"/>
                                        </p:tgtEl>
                                        <p:attrNameLst>
                                          <p:attrName>style.visibility</p:attrName>
                                        </p:attrNameLst>
                                      </p:cBhvr>
                                      <p:to>
                                        <p:strVal val="visible"/>
                                      </p:to>
                                    </p:set>
                                    <p:anim calcmode="lin" valueType="num">
                                      <p:cBhvr additive="base">
                                        <p:cTn id="7" dur="500"/>
                                        <p:tgtEl>
                                          <p:spTgt spid="77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72"/>
                                        </p:tgtEl>
                                        <p:attrNameLst>
                                          <p:attrName>style.visibility</p:attrName>
                                        </p:attrNameLst>
                                      </p:cBhvr>
                                      <p:to>
                                        <p:strVal val="visible"/>
                                      </p:to>
                                    </p:set>
                                    <p:anim calcmode="lin" valueType="num">
                                      <p:cBhvr additive="base">
                                        <p:cTn id="12" dur="500"/>
                                        <p:tgtEl>
                                          <p:spTgt spid="77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68"/>
                                        </p:tgtEl>
                                        <p:attrNameLst>
                                          <p:attrName>style.visibility</p:attrName>
                                        </p:attrNameLst>
                                      </p:cBhvr>
                                      <p:to>
                                        <p:strVal val="visible"/>
                                      </p:to>
                                    </p:set>
                                    <p:anim calcmode="lin" valueType="num">
                                      <p:cBhvr additive="base">
                                        <p:cTn id="17" dur="500"/>
                                        <p:tgtEl>
                                          <p:spTgt spid="76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84"/>
                                        </p:tgtEl>
                                        <p:attrNameLst>
                                          <p:attrName>style.visibility</p:attrName>
                                        </p:attrNameLst>
                                      </p:cBhvr>
                                      <p:to>
                                        <p:strVal val="visible"/>
                                      </p:to>
                                    </p:set>
                                    <p:anim calcmode="lin" valueType="num">
                                      <p:cBhvr additive="base">
                                        <p:cTn id="22" dur="500"/>
                                        <p:tgtEl>
                                          <p:spTgt spid="78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85"/>
                                        </p:tgtEl>
                                        <p:attrNameLst>
                                          <p:attrName>style.visibility</p:attrName>
                                        </p:attrNameLst>
                                      </p:cBhvr>
                                      <p:to>
                                        <p:strVal val="visible"/>
                                      </p:to>
                                    </p:set>
                                    <p:anim calcmode="lin" valueType="num">
                                      <p:cBhvr additive="base">
                                        <p:cTn id="27" dur="500"/>
                                        <p:tgtEl>
                                          <p:spTgt spid="78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88"/>
                                        </p:tgtEl>
                                        <p:attrNameLst>
                                          <p:attrName>style.visibility</p:attrName>
                                        </p:attrNameLst>
                                      </p:cBhvr>
                                      <p:to>
                                        <p:strVal val="visible"/>
                                      </p:to>
                                    </p:set>
                                    <p:anim calcmode="lin" valueType="num">
                                      <p:cBhvr additive="base">
                                        <p:cTn id="32" dur="500"/>
                                        <p:tgtEl>
                                          <p:spTgt spid="78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91"/>
                                        </p:tgtEl>
                                        <p:attrNameLst>
                                          <p:attrName>style.visibility</p:attrName>
                                        </p:attrNameLst>
                                      </p:cBhvr>
                                      <p:to>
                                        <p:strVal val="visible"/>
                                      </p:to>
                                    </p:set>
                                    <p:anim calcmode="lin" valueType="num">
                                      <p:cBhvr additive="base">
                                        <p:cTn id="37" dur="500"/>
                                        <p:tgtEl>
                                          <p:spTgt spid="7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4"/>
          <p:cNvSpPr txBox="1"/>
          <p:nvPr/>
        </p:nvSpPr>
        <p:spPr>
          <a:xfrm>
            <a:off x="170878" y="97719"/>
            <a:ext cx="10969943" cy="710896"/>
          </a:xfrm>
          <a:prstGeom prst="rect">
            <a:avLst/>
          </a:prstGeom>
          <a:noFill/>
          <a:ln>
            <a:noFill/>
          </a:ln>
        </p:spPr>
        <p:txBody>
          <a:bodyPr spcFirstLastPara="1" wrap="square" lIns="121850" tIns="60925" rIns="121850" bIns="60925" anchor="ctr" anchorCtr="0">
            <a:noAutofit/>
          </a:bodyPr>
          <a:lstStyle/>
          <a:p>
            <a:pPr marL="0" marR="0" lvl="0" indent="0" algn="l" rtl="0">
              <a:lnSpc>
                <a:spcPct val="100000"/>
              </a:lnSpc>
              <a:spcBef>
                <a:spcPts val="0"/>
              </a:spcBef>
              <a:spcAft>
                <a:spcPts val="0"/>
              </a:spcAft>
              <a:buClr>
                <a:srgbClr val="000000"/>
              </a:buClr>
              <a:buSzPts val="3599"/>
              <a:buFont typeface="Corben"/>
              <a:buNone/>
            </a:pPr>
            <a:r>
              <a:rPr lang="en-US" sz="3599" b="0" i="0" u="none" strike="noStrike" cap="none" dirty="0">
                <a:solidFill>
                  <a:srgbClr val="FFC000"/>
                </a:solidFill>
                <a:latin typeface="Corben"/>
                <a:ea typeface="Corben"/>
                <a:cs typeface="Corben"/>
                <a:sym typeface="Corben"/>
              </a:rPr>
              <a:t>WHAT IS SAP CLOUD FOUNDRY?</a:t>
            </a:r>
            <a:endParaRPr dirty="0">
              <a:solidFill>
                <a:srgbClr val="FFC000"/>
              </a:solidFill>
            </a:endParaRPr>
          </a:p>
        </p:txBody>
      </p:sp>
      <p:sp>
        <p:nvSpPr>
          <p:cNvPr id="799" name="Google Shape;799;p14"/>
          <p:cNvSpPr/>
          <p:nvPr/>
        </p:nvSpPr>
        <p:spPr>
          <a:xfrm>
            <a:off x="9581155" y="2171936"/>
            <a:ext cx="2132581" cy="3938928"/>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Calibri"/>
              <a:buNone/>
            </a:pPr>
            <a:endParaRPr sz="2399" b="1" i="0" u="none" strike="noStrike" cap="none">
              <a:solidFill>
                <a:srgbClr val="000000"/>
              </a:solidFill>
              <a:latin typeface="Calibri"/>
              <a:ea typeface="Calibri"/>
              <a:cs typeface="Calibri"/>
              <a:sym typeface="Calibri"/>
            </a:endParaRPr>
          </a:p>
        </p:txBody>
      </p:sp>
      <p:grpSp>
        <p:nvGrpSpPr>
          <p:cNvPr id="800" name="Google Shape;800;p14"/>
          <p:cNvGrpSpPr/>
          <p:nvPr/>
        </p:nvGrpSpPr>
        <p:grpSpPr>
          <a:xfrm>
            <a:off x="3088083" y="1167025"/>
            <a:ext cx="2119086" cy="944905"/>
            <a:chOff x="3149848" y="1335315"/>
            <a:chExt cx="2119638" cy="945151"/>
          </a:xfrm>
        </p:grpSpPr>
        <p:sp>
          <p:nvSpPr>
            <p:cNvPr id="801" name="Google Shape;801;p14"/>
            <p:cNvSpPr/>
            <p:nvPr/>
          </p:nvSpPr>
          <p:spPr>
            <a:xfrm>
              <a:off x="3149848" y="1837902"/>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Data</a:t>
              </a:r>
              <a:endParaRPr/>
            </a:p>
          </p:txBody>
        </p:sp>
        <p:sp>
          <p:nvSpPr>
            <p:cNvPr id="802" name="Google Shape;802;p14"/>
            <p:cNvSpPr/>
            <p:nvPr/>
          </p:nvSpPr>
          <p:spPr>
            <a:xfrm>
              <a:off x="3149848" y="1335315"/>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Application</a:t>
              </a:r>
              <a:endParaRPr/>
            </a:p>
          </p:txBody>
        </p:sp>
      </p:grpSp>
      <p:grpSp>
        <p:nvGrpSpPr>
          <p:cNvPr id="803" name="Google Shape;803;p14"/>
          <p:cNvGrpSpPr/>
          <p:nvPr/>
        </p:nvGrpSpPr>
        <p:grpSpPr>
          <a:xfrm>
            <a:off x="3069163" y="2171937"/>
            <a:ext cx="3955570" cy="1949817"/>
            <a:chOff x="3130923" y="2340489"/>
            <a:chExt cx="3956600" cy="1950325"/>
          </a:xfrm>
        </p:grpSpPr>
        <p:sp>
          <p:nvSpPr>
            <p:cNvPr id="804" name="Google Shape;804;p14"/>
            <p:cNvSpPr/>
            <p:nvPr/>
          </p:nvSpPr>
          <p:spPr>
            <a:xfrm>
              <a:off x="3130923" y="3848250"/>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OS</a:t>
              </a:r>
              <a:endParaRPr/>
            </a:p>
          </p:txBody>
        </p:sp>
        <p:sp>
          <p:nvSpPr>
            <p:cNvPr id="805" name="Google Shape;805;p14"/>
            <p:cNvSpPr/>
            <p:nvPr/>
          </p:nvSpPr>
          <p:spPr>
            <a:xfrm>
              <a:off x="3130923" y="3345663"/>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Database</a:t>
              </a:r>
              <a:endParaRPr/>
            </a:p>
          </p:txBody>
        </p:sp>
        <p:sp>
          <p:nvSpPr>
            <p:cNvPr id="806" name="Google Shape;806;p14"/>
            <p:cNvSpPr/>
            <p:nvPr/>
          </p:nvSpPr>
          <p:spPr>
            <a:xfrm>
              <a:off x="3130923" y="2843076"/>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Middleware</a:t>
              </a:r>
              <a:endParaRPr/>
            </a:p>
          </p:txBody>
        </p:sp>
        <p:sp>
          <p:nvSpPr>
            <p:cNvPr id="807" name="Google Shape;807;p14"/>
            <p:cNvSpPr/>
            <p:nvPr/>
          </p:nvSpPr>
          <p:spPr>
            <a:xfrm>
              <a:off x="3130923" y="2340489"/>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Runtime</a:t>
              </a:r>
              <a:endParaRPr/>
            </a:p>
          </p:txBody>
        </p:sp>
        <p:sp>
          <p:nvSpPr>
            <p:cNvPr id="808" name="Google Shape;808;p14"/>
            <p:cNvSpPr/>
            <p:nvPr/>
          </p:nvSpPr>
          <p:spPr>
            <a:xfrm>
              <a:off x="5327467" y="2340489"/>
              <a:ext cx="1760056" cy="1950325"/>
            </a:xfrm>
            <a:prstGeom prst="rect">
              <a:avLst/>
            </a:prstGeom>
            <a:solidFill>
              <a:srgbClr val="114D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Platform as a Service</a:t>
              </a:r>
              <a:endParaRPr/>
            </a:p>
          </p:txBody>
        </p:sp>
      </p:grpSp>
      <p:grpSp>
        <p:nvGrpSpPr>
          <p:cNvPr id="809" name="Google Shape;809;p14"/>
          <p:cNvGrpSpPr/>
          <p:nvPr/>
        </p:nvGrpSpPr>
        <p:grpSpPr>
          <a:xfrm>
            <a:off x="3069163" y="4181760"/>
            <a:ext cx="3955570" cy="1949819"/>
            <a:chOff x="3130923" y="4350836"/>
            <a:chExt cx="3956600" cy="1950327"/>
          </a:xfrm>
        </p:grpSpPr>
        <p:sp>
          <p:nvSpPr>
            <p:cNvPr id="810" name="Google Shape;810;p14"/>
            <p:cNvSpPr/>
            <p:nvPr/>
          </p:nvSpPr>
          <p:spPr>
            <a:xfrm>
              <a:off x="3130923" y="5858599"/>
              <a:ext cx="2119638" cy="442564"/>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Networking</a:t>
              </a:r>
              <a:endParaRPr/>
            </a:p>
          </p:txBody>
        </p:sp>
        <p:sp>
          <p:nvSpPr>
            <p:cNvPr id="811" name="Google Shape;811;p14"/>
            <p:cNvSpPr/>
            <p:nvPr/>
          </p:nvSpPr>
          <p:spPr>
            <a:xfrm>
              <a:off x="3130923" y="5356010"/>
              <a:ext cx="2119638" cy="442564"/>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Storage</a:t>
              </a:r>
              <a:endParaRPr/>
            </a:p>
          </p:txBody>
        </p:sp>
        <p:sp>
          <p:nvSpPr>
            <p:cNvPr id="812" name="Google Shape;812;p14"/>
            <p:cNvSpPr/>
            <p:nvPr/>
          </p:nvSpPr>
          <p:spPr>
            <a:xfrm>
              <a:off x="3130923" y="4853423"/>
              <a:ext cx="2119638" cy="442564"/>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Servers</a:t>
              </a:r>
              <a:endParaRPr/>
            </a:p>
          </p:txBody>
        </p:sp>
        <p:sp>
          <p:nvSpPr>
            <p:cNvPr id="813" name="Google Shape;813;p14"/>
            <p:cNvSpPr/>
            <p:nvPr/>
          </p:nvSpPr>
          <p:spPr>
            <a:xfrm>
              <a:off x="3130923" y="4350836"/>
              <a:ext cx="2119638" cy="442564"/>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Virtualization</a:t>
              </a:r>
              <a:endParaRPr/>
            </a:p>
          </p:txBody>
        </p:sp>
        <p:sp>
          <p:nvSpPr>
            <p:cNvPr id="814" name="Google Shape;814;p14"/>
            <p:cNvSpPr/>
            <p:nvPr/>
          </p:nvSpPr>
          <p:spPr>
            <a:xfrm>
              <a:off x="5327467" y="4350837"/>
              <a:ext cx="1760056" cy="1950325"/>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dirty="0">
                  <a:solidFill>
                    <a:srgbClr val="FFFFFF"/>
                  </a:solidFill>
                  <a:latin typeface="Calibri"/>
                  <a:ea typeface="Calibri"/>
                  <a:cs typeface="Calibri"/>
                  <a:sym typeface="Calibri"/>
                </a:rPr>
                <a:t>Infrastructure as a Service</a:t>
              </a:r>
              <a:endParaRPr dirty="0"/>
            </a:p>
          </p:txBody>
        </p:sp>
      </p:grpSp>
      <p:sp>
        <p:nvSpPr>
          <p:cNvPr id="815" name="Google Shape;815;p14"/>
          <p:cNvSpPr/>
          <p:nvPr/>
        </p:nvSpPr>
        <p:spPr>
          <a:xfrm>
            <a:off x="2485782" y="2187172"/>
            <a:ext cx="492037" cy="1949817"/>
          </a:xfrm>
          <a:prstGeom prst="leftBrace">
            <a:avLst>
              <a:gd name="adj1" fmla="val 22848"/>
              <a:gd name="adj2" fmla="val 50000"/>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399"/>
              <a:buFont typeface="Calibri"/>
              <a:buNone/>
            </a:pPr>
            <a:endParaRPr sz="2399" b="0" i="0" u="none" strike="noStrike" cap="none">
              <a:solidFill>
                <a:srgbClr val="000000"/>
              </a:solidFill>
              <a:latin typeface="Calibri"/>
              <a:ea typeface="Calibri"/>
              <a:cs typeface="Calibri"/>
              <a:sym typeface="Calibri"/>
            </a:endParaRPr>
          </a:p>
        </p:txBody>
      </p:sp>
      <p:sp>
        <p:nvSpPr>
          <p:cNvPr id="816" name="Google Shape;816;p14"/>
          <p:cNvSpPr txBox="1"/>
          <p:nvPr/>
        </p:nvSpPr>
        <p:spPr>
          <a:xfrm>
            <a:off x="684550" y="2423608"/>
            <a:ext cx="1705204" cy="163117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399"/>
              <a:buFont typeface="Calibri"/>
              <a:buNone/>
            </a:pPr>
            <a:r>
              <a:rPr lang="en-US" sz="2000" b="0" i="0" u="none" strike="noStrike" cap="none" dirty="0">
                <a:solidFill>
                  <a:srgbClr val="000000"/>
                </a:solidFill>
                <a:latin typeface="Calibri"/>
                <a:ea typeface="Calibri"/>
                <a:cs typeface="Calibri"/>
                <a:sym typeface="Calibri"/>
              </a:rPr>
              <a:t>Managed by SAP implementing open source CF</a:t>
            </a:r>
            <a:endParaRPr sz="1200" dirty="0"/>
          </a:p>
        </p:txBody>
      </p:sp>
      <p:sp>
        <p:nvSpPr>
          <p:cNvPr id="817" name="Google Shape;817;p14"/>
          <p:cNvSpPr txBox="1"/>
          <p:nvPr/>
        </p:nvSpPr>
        <p:spPr>
          <a:xfrm>
            <a:off x="684550" y="4256136"/>
            <a:ext cx="1705204" cy="193895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399"/>
              <a:buFont typeface="Calibri"/>
              <a:buNone/>
            </a:pPr>
            <a:r>
              <a:rPr lang="en-US" sz="2000" b="0" i="0" u="none" strike="noStrike" cap="none" dirty="0">
                <a:solidFill>
                  <a:srgbClr val="000000"/>
                </a:solidFill>
                <a:latin typeface="Calibri"/>
                <a:ea typeface="Calibri"/>
                <a:cs typeface="Calibri"/>
                <a:sym typeface="Calibri"/>
              </a:rPr>
              <a:t>Managed by Infrastructure </a:t>
            </a:r>
            <a:endParaRPr sz="1200" dirty="0"/>
          </a:p>
          <a:p>
            <a:pPr marL="0" marR="0" lvl="0" indent="0" algn="r" rtl="0">
              <a:lnSpc>
                <a:spcPct val="100000"/>
              </a:lnSpc>
              <a:spcBef>
                <a:spcPts val="0"/>
              </a:spcBef>
              <a:spcAft>
                <a:spcPts val="0"/>
              </a:spcAft>
              <a:buClr>
                <a:srgbClr val="000000"/>
              </a:buClr>
              <a:buSzPts val="2399"/>
              <a:buFont typeface="Calibri"/>
              <a:buNone/>
            </a:pPr>
            <a:r>
              <a:rPr lang="en-US" sz="2000" b="0" i="0" u="none" strike="noStrike" cap="none" dirty="0">
                <a:solidFill>
                  <a:srgbClr val="000000"/>
                </a:solidFill>
                <a:latin typeface="Calibri"/>
                <a:ea typeface="Calibri"/>
                <a:cs typeface="Calibri"/>
                <a:sym typeface="Calibri"/>
              </a:rPr>
              <a:t>providers </a:t>
            </a:r>
            <a:endParaRPr sz="1200" dirty="0"/>
          </a:p>
          <a:p>
            <a:pPr marL="0" marR="0" lvl="0" indent="0" algn="r" rtl="0">
              <a:lnSpc>
                <a:spcPct val="100000"/>
              </a:lnSpc>
              <a:spcBef>
                <a:spcPts val="0"/>
              </a:spcBef>
              <a:spcAft>
                <a:spcPts val="0"/>
              </a:spcAft>
              <a:buClr>
                <a:srgbClr val="000000"/>
              </a:buClr>
              <a:buSzPts val="2399"/>
              <a:buFont typeface="Calibri"/>
              <a:buNone/>
            </a:pPr>
            <a:r>
              <a:rPr lang="en-US" sz="2000" b="0" i="0" u="sng" strike="noStrike" cap="none" dirty="0">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Data Centers</a:t>
            </a:r>
            <a:endParaRPr sz="2000" b="0" i="0" u="none" strike="noStrike" cap="none" dirty="0">
              <a:solidFill>
                <a:srgbClr val="000000"/>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2399"/>
              <a:buFont typeface="Calibri"/>
              <a:buNone/>
            </a:pPr>
            <a:r>
              <a:rPr lang="en-US" sz="2000" b="0" i="0" u="sng" strike="noStrike" cap="none" dirty="0">
                <a:solidFill>
                  <a:srgbClr val="00000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Service Portfolio</a:t>
            </a:r>
            <a:endParaRPr sz="2000" b="0" i="0" u="none" strike="noStrike" cap="none" dirty="0">
              <a:solidFill>
                <a:srgbClr val="000000"/>
              </a:solidFill>
              <a:latin typeface="Calibri"/>
              <a:ea typeface="Calibri"/>
              <a:cs typeface="Calibri"/>
              <a:sym typeface="Calibri"/>
            </a:endParaRPr>
          </a:p>
        </p:txBody>
      </p:sp>
      <p:pic>
        <p:nvPicPr>
          <p:cNvPr id="818" name="Google Shape;818;p14" descr="SAP - Wikipedia"/>
          <p:cNvPicPr preferRelativeResize="0"/>
          <p:nvPr/>
        </p:nvPicPr>
        <p:blipFill rotWithShape="1">
          <a:blip r:embed="rId5">
            <a:alphaModFix/>
          </a:blip>
          <a:srcRect/>
          <a:stretch/>
        </p:blipFill>
        <p:spPr>
          <a:xfrm>
            <a:off x="10148969" y="2509203"/>
            <a:ext cx="996953" cy="508447"/>
          </a:xfrm>
          <a:prstGeom prst="rect">
            <a:avLst/>
          </a:prstGeom>
          <a:noFill/>
          <a:ln>
            <a:noFill/>
          </a:ln>
        </p:spPr>
      </p:pic>
      <p:pic>
        <p:nvPicPr>
          <p:cNvPr id="819" name="Google Shape;819;p14" descr="StrongLoop - Deploying LoopBack mBaaS on Cloud Foundry"/>
          <p:cNvPicPr preferRelativeResize="0"/>
          <p:nvPr/>
        </p:nvPicPr>
        <p:blipFill rotWithShape="1">
          <a:blip r:embed="rId6">
            <a:alphaModFix/>
          </a:blip>
          <a:srcRect/>
          <a:stretch/>
        </p:blipFill>
        <p:spPr>
          <a:xfrm>
            <a:off x="10148969" y="3396533"/>
            <a:ext cx="996953" cy="996953"/>
          </a:xfrm>
          <a:prstGeom prst="rect">
            <a:avLst/>
          </a:prstGeom>
          <a:noFill/>
          <a:ln>
            <a:noFill/>
          </a:ln>
        </p:spPr>
      </p:pic>
      <p:pic>
        <p:nvPicPr>
          <p:cNvPr id="820" name="Google Shape;820;p14" descr="2018-11-07 Cloud Providers Comparison for IoT Applications: Amazon vs.  Microsoft vs. Google | ThingForward"/>
          <p:cNvPicPr preferRelativeResize="0"/>
          <p:nvPr/>
        </p:nvPicPr>
        <p:blipFill rotWithShape="1">
          <a:blip r:embed="rId7">
            <a:alphaModFix/>
          </a:blip>
          <a:srcRect/>
          <a:stretch/>
        </p:blipFill>
        <p:spPr>
          <a:xfrm>
            <a:off x="9707616" y="4772369"/>
            <a:ext cx="1879659" cy="1074930"/>
          </a:xfrm>
          <a:prstGeom prst="rect">
            <a:avLst/>
          </a:prstGeom>
          <a:noFill/>
          <a:ln>
            <a:noFill/>
          </a:ln>
        </p:spPr>
      </p:pic>
      <p:sp>
        <p:nvSpPr>
          <p:cNvPr id="821" name="Google Shape;821;p14"/>
          <p:cNvSpPr/>
          <p:nvPr/>
        </p:nvSpPr>
        <p:spPr>
          <a:xfrm>
            <a:off x="8723585" y="1430526"/>
            <a:ext cx="766418" cy="417902"/>
          </a:xfrm>
          <a:prstGeom prst="rightArrow">
            <a:avLst>
              <a:gd name="adj1" fmla="val 50000"/>
              <a:gd name="adj2" fmla="val 50000"/>
            </a:avLst>
          </a:prstGeom>
          <a:solidFill>
            <a:srgbClr val="1F4E7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Calibri"/>
              <a:buNone/>
            </a:pPr>
            <a:endParaRPr sz="2399" b="0" i="0" u="none" strike="noStrike" cap="none">
              <a:solidFill>
                <a:srgbClr val="FFFFFF"/>
              </a:solidFill>
              <a:latin typeface="Calibri"/>
              <a:ea typeface="Calibri"/>
              <a:cs typeface="Calibri"/>
              <a:sym typeface="Calibri"/>
            </a:endParaRPr>
          </a:p>
        </p:txBody>
      </p:sp>
      <p:sp>
        <p:nvSpPr>
          <p:cNvPr id="822" name="Google Shape;822;p14"/>
          <p:cNvSpPr txBox="1"/>
          <p:nvPr/>
        </p:nvSpPr>
        <p:spPr>
          <a:xfrm>
            <a:off x="7361837" y="3005702"/>
            <a:ext cx="1950212" cy="37833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399"/>
              <a:buFont typeface="Calibri"/>
              <a:buNone/>
            </a:pPr>
            <a:r>
              <a:rPr lang="en-US" sz="2399" b="0" i="0" u="none" strike="noStrike" cap="none">
                <a:solidFill>
                  <a:srgbClr val="000000"/>
                </a:solidFill>
                <a:latin typeface="Calibri"/>
                <a:ea typeface="Calibri"/>
                <a:cs typeface="Calibri"/>
                <a:sym typeface="Calibri"/>
              </a:rPr>
              <a:t>Fully ready landscape with reusable services</a:t>
            </a:r>
            <a:endParaRPr/>
          </a:p>
          <a:p>
            <a:pPr marL="0" marR="0" lvl="0" indent="0" algn="l" rtl="0">
              <a:lnSpc>
                <a:spcPct val="100000"/>
              </a:lnSpc>
              <a:spcBef>
                <a:spcPts val="0"/>
              </a:spcBef>
              <a:spcAft>
                <a:spcPts val="0"/>
              </a:spcAft>
              <a:buClr>
                <a:schemeClr val="dk1"/>
              </a:buClr>
              <a:buSzPts val="2399"/>
              <a:buFont typeface="Calibri"/>
              <a:buNone/>
            </a:pPr>
            <a:endParaRPr sz="2399" b="0" i="0" u="none" strike="noStrike" cap="none">
              <a:solidFill>
                <a:srgbClr val="000000"/>
              </a:solidFill>
              <a:latin typeface="Calibri"/>
              <a:ea typeface="Calibri"/>
              <a:cs typeface="Calibri"/>
              <a:sym typeface="Calibri"/>
            </a:endParaRPr>
          </a:p>
          <a:p>
            <a:pPr marL="285664" marR="0" lvl="0" indent="-285664" algn="l" rtl="0">
              <a:lnSpc>
                <a:spcPct val="100000"/>
              </a:lnSpc>
              <a:spcBef>
                <a:spcPts val="0"/>
              </a:spcBef>
              <a:spcAft>
                <a:spcPts val="0"/>
              </a:spcAft>
              <a:buClr>
                <a:srgbClr val="000000"/>
              </a:buClr>
              <a:buSzPts val="2399"/>
              <a:buFont typeface="Arial"/>
              <a:buChar char="•"/>
            </a:pPr>
            <a:r>
              <a:rPr lang="en-US" sz="2399" b="0" i="0" u="none" strike="noStrike" cap="none">
                <a:solidFill>
                  <a:srgbClr val="000000"/>
                </a:solidFill>
                <a:latin typeface="Calibri"/>
                <a:ea typeface="Calibri"/>
                <a:cs typeface="Calibri"/>
                <a:sym typeface="Calibri"/>
              </a:rPr>
              <a:t>Scalability</a:t>
            </a:r>
            <a:endParaRPr/>
          </a:p>
          <a:p>
            <a:pPr marL="285664" marR="0" lvl="0" indent="-285664" algn="l" rtl="0">
              <a:lnSpc>
                <a:spcPct val="100000"/>
              </a:lnSpc>
              <a:spcBef>
                <a:spcPts val="0"/>
              </a:spcBef>
              <a:spcAft>
                <a:spcPts val="0"/>
              </a:spcAft>
              <a:buClr>
                <a:srgbClr val="000000"/>
              </a:buClr>
              <a:buSzPts val="2399"/>
              <a:buFont typeface="Arial"/>
              <a:buChar char="•"/>
            </a:pPr>
            <a:r>
              <a:rPr lang="en-US" sz="2399" b="0" i="0" u="none" strike="noStrike" cap="none">
                <a:solidFill>
                  <a:srgbClr val="000000"/>
                </a:solidFill>
                <a:latin typeface="Calibri"/>
                <a:ea typeface="Calibri"/>
                <a:cs typeface="Calibri"/>
                <a:sym typeface="Calibri"/>
              </a:rPr>
              <a:t>Elasticity</a:t>
            </a:r>
            <a:endParaRPr/>
          </a:p>
          <a:p>
            <a:pPr marL="285664" marR="0" lvl="0" indent="-285664" algn="l" rtl="0">
              <a:lnSpc>
                <a:spcPct val="100000"/>
              </a:lnSpc>
              <a:spcBef>
                <a:spcPts val="0"/>
              </a:spcBef>
              <a:spcAft>
                <a:spcPts val="0"/>
              </a:spcAft>
              <a:buClr>
                <a:srgbClr val="000000"/>
              </a:buClr>
              <a:buSzPts val="2399"/>
              <a:buFont typeface="Arial"/>
              <a:buChar char="•"/>
            </a:pPr>
            <a:r>
              <a:rPr lang="en-US" sz="2399" b="0" i="0" u="none" strike="noStrike" cap="none">
                <a:solidFill>
                  <a:srgbClr val="000000"/>
                </a:solidFill>
                <a:latin typeface="Calibri"/>
                <a:ea typeface="Calibri"/>
                <a:cs typeface="Calibri"/>
                <a:sym typeface="Calibri"/>
              </a:rPr>
              <a:t>Low TCO</a:t>
            </a:r>
            <a:endParaRPr/>
          </a:p>
          <a:p>
            <a:pPr marL="285664" marR="0" lvl="0" indent="-133327" algn="l" rtl="0">
              <a:lnSpc>
                <a:spcPct val="100000"/>
              </a:lnSpc>
              <a:spcBef>
                <a:spcPts val="0"/>
              </a:spcBef>
              <a:spcAft>
                <a:spcPts val="0"/>
              </a:spcAft>
              <a:buClr>
                <a:schemeClr val="dk1"/>
              </a:buClr>
              <a:buSzPts val="2399"/>
              <a:buFont typeface="Arial"/>
              <a:buNone/>
            </a:pPr>
            <a:endParaRPr sz="2399" b="0" i="0" u="none" strike="noStrike" cap="none">
              <a:solidFill>
                <a:srgbClr val="000000"/>
              </a:solidFill>
              <a:latin typeface="Calibri"/>
              <a:ea typeface="Calibri"/>
              <a:cs typeface="Calibri"/>
              <a:sym typeface="Calibri"/>
            </a:endParaRPr>
          </a:p>
        </p:txBody>
      </p:sp>
      <p:sp>
        <p:nvSpPr>
          <p:cNvPr id="823" name="Google Shape;823;p14"/>
          <p:cNvSpPr/>
          <p:nvPr/>
        </p:nvSpPr>
        <p:spPr>
          <a:xfrm>
            <a:off x="2485782" y="4158164"/>
            <a:ext cx="492037" cy="1949817"/>
          </a:xfrm>
          <a:prstGeom prst="leftBrace">
            <a:avLst>
              <a:gd name="adj1" fmla="val 22848"/>
              <a:gd name="adj2" fmla="val 50000"/>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399"/>
              <a:buFont typeface="Calibri"/>
              <a:buNone/>
            </a:pPr>
            <a:endParaRPr sz="2399" b="0" i="0" u="none" strike="noStrike" cap="none">
              <a:solidFill>
                <a:srgbClr val="000000"/>
              </a:solidFill>
              <a:latin typeface="Calibri"/>
              <a:ea typeface="Calibri"/>
              <a:cs typeface="Calibri"/>
              <a:sym typeface="Calibri"/>
            </a:endParaRPr>
          </a:p>
        </p:txBody>
      </p:sp>
      <p:sp>
        <p:nvSpPr>
          <p:cNvPr id="824" name="Google Shape;824;p14"/>
          <p:cNvSpPr/>
          <p:nvPr/>
        </p:nvSpPr>
        <p:spPr>
          <a:xfrm>
            <a:off x="9024087" y="2159988"/>
            <a:ext cx="492037" cy="3947992"/>
          </a:xfrm>
          <a:prstGeom prst="leftBrace">
            <a:avLst>
              <a:gd name="adj1" fmla="val 22848"/>
              <a:gd name="adj2" fmla="val 50000"/>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399"/>
              <a:buFont typeface="Calibri"/>
              <a:buNone/>
            </a:pPr>
            <a:endParaRPr sz="2399" b="0" i="0" u="none" strike="noStrike" cap="none">
              <a:solidFill>
                <a:srgbClr val="000000"/>
              </a:solidFill>
              <a:latin typeface="Calibri"/>
              <a:ea typeface="Calibri"/>
              <a:cs typeface="Calibri"/>
              <a:sym typeface="Calibri"/>
            </a:endParaRPr>
          </a:p>
        </p:txBody>
      </p:sp>
      <p:grpSp>
        <p:nvGrpSpPr>
          <p:cNvPr id="825" name="Google Shape;825;p14"/>
          <p:cNvGrpSpPr/>
          <p:nvPr/>
        </p:nvGrpSpPr>
        <p:grpSpPr>
          <a:xfrm>
            <a:off x="9594649" y="1167025"/>
            <a:ext cx="2119086" cy="944905"/>
            <a:chOff x="9658109" y="1335315"/>
            <a:chExt cx="2119638" cy="945151"/>
          </a:xfrm>
        </p:grpSpPr>
        <p:sp>
          <p:nvSpPr>
            <p:cNvPr id="826" name="Google Shape;826;p14"/>
            <p:cNvSpPr/>
            <p:nvPr/>
          </p:nvSpPr>
          <p:spPr>
            <a:xfrm>
              <a:off x="9658109" y="1837902"/>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Data</a:t>
              </a:r>
              <a:endParaRPr/>
            </a:p>
          </p:txBody>
        </p:sp>
        <p:sp>
          <p:nvSpPr>
            <p:cNvPr id="827" name="Google Shape;827;p14"/>
            <p:cNvSpPr/>
            <p:nvPr/>
          </p:nvSpPr>
          <p:spPr>
            <a:xfrm>
              <a:off x="9658109" y="1335315"/>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Application</a:t>
              </a:r>
              <a:endParaRPr/>
            </a:p>
          </p:txBody>
        </p:sp>
      </p:grpSp>
      <p:pic>
        <p:nvPicPr>
          <p:cNvPr id="828" name="Google Shape;828;p14" descr="Developer Icon of Flat style - Available in SVG, PNG, EPS, AI &amp; Icon fonts"/>
          <p:cNvPicPr preferRelativeResize="0"/>
          <p:nvPr/>
        </p:nvPicPr>
        <p:blipFill rotWithShape="1">
          <a:blip r:embed="rId8">
            <a:alphaModFix/>
          </a:blip>
          <a:srcRect/>
          <a:stretch/>
        </p:blipFill>
        <p:spPr>
          <a:xfrm>
            <a:off x="7302620" y="999890"/>
            <a:ext cx="1264262" cy="1264262"/>
          </a:xfrm>
          <a:prstGeom prst="rect">
            <a:avLst/>
          </a:prstGeom>
          <a:noFill/>
          <a:ln>
            <a:noFill/>
          </a:ln>
        </p:spPr>
      </p:pic>
      <p:sp>
        <p:nvSpPr>
          <p:cNvPr id="3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92D050"/>
                </a:solidFill>
                <a:latin typeface="Cambria" panose="02040503050406030204" pitchFamily="18" charset="0"/>
                <a:ea typeface="Cambria" panose="02040503050406030204" pitchFamily="18" charset="0"/>
                <a:cs typeface="Corben"/>
                <a:sym typeface="Corben"/>
              </a:rPr>
              <a:t>www.anubhavtrainings.com</a:t>
            </a:r>
            <a:endParaRPr sz="1600" dirty="0">
              <a:solidFill>
                <a:srgbClr val="92D050"/>
              </a:solidFill>
              <a:latin typeface="Cambria" panose="02040503050406030204" pitchFamily="18" charset="0"/>
              <a:ea typeface="Cambria" panose="02040503050406030204" pitchFamily="18" charset="0"/>
              <a:cs typeface="Corben"/>
              <a:sym typeface="Corben"/>
            </a:endParaRPr>
          </a:p>
        </p:txBody>
      </p:sp>
      <p:pic>
        <p:nvPicPr>
          <p:cNvPr id="3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9"/>
                                        </p:tgtEl>
                                        <p:attrNameLst>
                                          <p:attrName>style.visibility</p:attrName>
                                        </p:attrNameLst>
                                      </p:cBhvr>
                                      <p:to>
                                        <p:strVal val="visible"/>
                                      </p:to>
                                    </p:set>
                                    <p:anim calcmode="lin" valueType="num">
                                      <p:cBhvr additive="base">
                                        <p:cTn id="7" dur="500"/>
                                        <p:tgtEl>
                                          <p:spTgt spid="80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803"/>
                                        </p:tgtEl>
                                        <p:attrNameLst>
                                          <p:attrName>style.visibility</p:attrName>
                                        </p:attrNameLst>
                                      </p:cBhvr>
                                      <p:to>
                                        <p:strVal val="visible"/>
                                      </p:to>
                                    </p:set>
                                    <p:anim calcmode="lin" valueType="num">
                                      <p:cBhvr additive="base">
                                        <p:cTn id="10" dur="500"/>
                                        <p:tgtEl>
                                          <p:spTgt spid="803"/>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800"/>
                                        </p:tgtEl>
                                        <p:attrNameLst>
                                          <p:attrName>style.visibility</p:attrName>
                                        </p:attrNameLst>
                                      </p:cBhvr>
                                      <p:to>
                                        <p:strVal val="visible"/>
                                      </p:to>
                                    </p:set>
                                    <p:anim calcmode="lin" valueType="num">
                                      <p:cBhvr additive="base">
                                        <p:cTn id="13" dur="500"/>
                                        <p:tgtEl>
                                          <p:spTgt spid="800"/>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825"/>
                                        </p:tgtEl>
                                        <p:attrNameLst>
                                          <p:attrName>style.visibility</p:attrName>
                                        </p:attrNameLst>
                                      </p:cBhvr>
                                      <p:to>
                                        <p:strVal val="visible"/>
                                      </p:to>
                                    </p:set>
                                    <p:anim calcmode="lin" valueType="num">
                                      <p:cBhvr additive="base">
                                        <p:cTn id="16" dur="500"/>
                                        <p:tgtEl>
                                          <p:spTgt spid="8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3"/>
        <p:cNvGrpSpPr/>
        <p:nvPr/>
      </p:nvGrpSpPr>
      <p:grpSpPr>
        <a:xfrm>
          <a:off x="0" y="0"/>
          <a:ext cx="0" cy="0"/>
          <a:chOff x="0" y="0"/>
          <a:chExt cx="0" cy="0"/>
        </a:xfrm>
      </p:grpSpPr>
      <p:sp>
        <p:nvSpPr>
          <p:cNvPr id="834" name="Google Shape;834;p15"/>
          <p:cNvSpPr txBox="1"/>
          <p:nvPr/>
        </p:nvSpPr>
        <p:spPr>
          <a:xfrm>
            <a:off x="208188" y="93222"/>
            <a:ext cx="11214816"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22C60"/>
              </a:buClr>
              <a:buSzPts val="3600"/>
              <a:buFont typeface="Corben"/>
              <a:buNone/>
            </a:pPr>
            <a:r>
              <a:rPr lang="en-US" sz="3600" b="0" i="0" u="none" strike="noStrike" cap="none" dirty="0">
                <a:solidFill>
                  <a:srgbClr val="FFC000"/>
                </a:solidFill>
                <a:latin typeface="Corben"/>
                <a:ea typeface="Corben"/>
                <a:cs typeface="Corben"/>
                <a:sym typeface="Corben"/>
              </a:rPr>
              <a:t>SAP BTP - Cloud Foundry Architecture</a:t>
            </a:r>
            <a:endParaRPr sz="2400" b="0" i="0" u="none" strike="noStrike" cap="none" dirty="0">
              <a:solidFill>
                <a:srgbClr val="FFC000"/>
              </a:solidFill>
              <a:latin typeface="Calibri"/>
              <a:ea typeface="Calibri"/>
              <a:cs typeface="Calibri"/>
              <a:sym typeface="Calibri"/>
            </a:endParaRPr>
          </a:p>
        </p:txBody>
      </p:sp>
      <p:pic>
        <p:nvPicPr>
          <p:cNvPr id="839" name="Google Shape;839;p15" descr="SAP Business Technology Platform (SAP BTP) - Vorteile und Integration"/>
          <p:cNvPicPr preferRelativeResize="0">
            <a:picLocks noGrp="1"/>
          </p:cNvPicPr>
          <p:nvPr>
            <p:ph type="pic" idx="2"/>
          </p:nvPr>
        </p:nvPicPr>
        <p:blipFill rotWithShape="1">
          <a:blip r:embed="rId3">
            <a:alphaModFix/>
          </a:blip>
          <a:srcRect t="8179" b="3505"/>
          <a:stretch/>
        </p:blipFill>
        <p:spPr>
          <a:xfrm>
            <a:off x="765820" y="1346149"/>
            <a:ext cx="9838829" cy="5257541"/>
          </a:xfrm>
          <a:prstGeom prst="rect">
            <a:avLst/>
          </a:prstGeom>
          <a:noFill/>
          <a:ln>
            <a:noFill/>
          </a:ln>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92D050"/>
                </a:solidFill>
                <a:latin typeface="Cambria" panose="02040503050406030204" pitchFamily="18" charset="0"/>
                <a:ea typeface="Cambria" panose="02040503050406030204" pitchFamily="18" charset="0"/>
                <a:cs typeface="Corben"/>
                <a:sym typeface="Corben"/>
              </a:rPr>
              <a:t>www.anubhavtrainings.com</a:t>
            </a:r>
            <a:endParaRPr sz="1600" dirty="0">
              <a:solidFill>
                <a:srgbClr val="92D050"/>
              </a:solidFill>
              <a:latin typeface="Cambria" panose="02040503050406030204" pitchFamily="18" charset="0"/>
              <a:ea typeface="Cambria" panose="02040503050406030204" pitchFamily="18" charset="0"/>
              <a:cs typeface="Corben"/>
              <a:sym typeface="Corben"/>
            </a:endParaRP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34"/>
                                        </p:tgtEl>
                                        <p:attrNameLst>
                                          <p:attrName>style.visibility</p:attrName>
                                        </p:attrNameLst>
                                      </p:cBhvr>
                                      <p:to>
                                        <p:strVal val="visible"/>
                                      </p:to>
                                    </p:set>
                                    <p:animEffect transition="in" filter="barn(inVertical)">
                                      <p:cBhvr>
                                        <p:cTn id="7" dur="500"/>
                                        <p:tgtEl>
                                          <p:spTgt spid="83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39"/>
                                        </p:tgtEl>
                                        <p:attrNameLst>
                                          <p:attrName>style.visibility</p:attrName>
                                        </p:attrNameLst>
                                      </p:cBhvr>
                                      <p:to>
                                        <p:strVal val="visible"/>
                                      </p:to>
                                    </p:set>
                                    <p:animEffect transition="in" filter="barn(inVertical)">
                                      <p:cBhvr>
                                        <p:cTn id="12" dur="500"/>
                                        <p:tgtEl>
                                          <p:spTgt spid="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6"/>
          <p:cNvSpPr/>
          <p:nvPr/>
        </p:nvSpPr>
        <p:spPr>
          <a:xfrm>
            <a:off x="-1" y="-81888"/>
            <a:ext cx="1993020" cy="982572"/>
          </a:xfrm>
          <a:custGeom>
            <a:avLst/>
            <a:gdLst/>
            <a:ahLst/>
            <a:cxnLst/>
            <a:rect l="l" t="t" r="r" b="b"/>
            <a:pathLst>
              <a:path w="1993020" h="1803466" extrusionOk="0">
                <a:moveTo>
                  <a:pt x="0" y="0"/>
                </a:moveTo>
                <a:lnTo>
                  <a:pt x="1993020" y="0"/>
                </a:lnTo>
                <a:lnTo>
                  <a:pt x="1229306" y="1803466"/>
                </a:lnTo>
                <a:lnTo>
                  <a:pt x="0" y="1803466"/>
                </a:lnTo>
                <a:lnTo>
                  <a:pt x="0" y="0"/>
                </a:lnTo>
                <a:close/>
              </a:path>
            </a:pathLst>
          </a:cu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47" name="Google Shape;847;p16"/>
          <p:cNvSpPr txBox="1">
            <a:spLocks noGrp="1"/>
          </p:cNvSpPr>
          <p:nvPr>
            <p:ph type="title"/>
          </p:nvPr>
        </p:nvSpPr>
        <p:spPr>
          <a:xfrm>
            <a:off x="138176" y="14370"/>
            <a:ext cx="10924788" cy="711081"/>
          </a:xfrm>
          <a:prstGeom prst="rect">
            <a:avLst/>
          </a:prstGeom>
          <a:noFill/>
          <a:ln>
            <a:noFill/>
          </a:ln>
        </p:spPr>
        <p:txBody>
          <a:bodyPr spcFirstLastPara="1" wrap="square" lIns="121875" tIns="60925" rIns="121875" bIns="60925" anchor="b" anchorCtr="0">
            <a:noAutofit/>
          </a:bodyPr>
          <a:lstStyle/>
          <a:p>
            <a:pPr marL="0" lvl="0" indent="0" algn="l" rtl="0">
              <a:spcBef>
                <a:spcPts val="0"/>
              </a:spcBef>
              <a:spcAft>
                <a:spcPts val="0"/>
              </a:spcAft>
              <a:buClr>
                <a:srgbClr val="000000"/>
              </a:buClr>
              <a:buSzPts val="3600"/>
              <a:buFont typeface="Arial Black"/>
              <a:buNone/>
            </a:pPr>
            <a:r>
              <a:rPr lang="en-US" sz="3600" b="1" i="0" dirty="0">
                <a:solidFill>
                  <a:srgbClr val="FFC000"/>
                </a:solidFill>
                <a:latin typeface="Arial Black"/>
                <a:ea typeface="Arial Black"/>
                <a:cs typeface="Arial Black"/>
                <a:sym typeface="Arial Black"/>
              </a:rPr>
              <a:t>Environment, Subscriptions &amp; Instances</a:t>
            </a:r>
            <a:endParaRPr sz="3600" b="1" dirty="0">
              <a:solidFill>
                <a:srgbClr val="FFC000"/>
              </a:solidFill>
              <a:latin typeface="Arial Black"/>
              <a:ea typeface="Arial Black"/>
              <a:cs typeface="Arial Black"/>
              <a:sym typeface="Arial Black"/>
            </a:endParaRPr>
          </a:p>
        </p:txBody>
      </p:sp>
      <p:sp>
        <p:nvSpPr>
          <p:cNvPr id="850" name="Google Shape;850;p16"/>
          <p:cNvSpPr txBox="1"/>
          <p:nvPr/>
        </p:nvSpPr>
        <p:spPr>
          <a:xfrm>
            <a:off x="117748" y="880969"/>
            <a:ext cx="11809312"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Environments</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Environments constitute the actual platform-as-a-service offering of SAP BTP that allows for the development and administration of business applications. Environments are anchored in SAP BTP on subaccount level.</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SAP BTP offers three environments: ABAP, Cloud Foundry and </a:t>
            </a:r>
            <a:r>
              <a:rPr lang="en-US" sz="1600" dirty="0" err="1">
                <a:solidFill>
                  <a:schemeClr val="dk1"/>
                </a:solidFill>
                <a:latin typeface="Calibri"/>
                <a:ea typeface="Calibri"/>
                <a:cs typeface="Calibri"/>
                <a:sym typeface="Calibri"/>
              </a:rPr>
              <a:t>Kyma</a:t>
            </a:r>
            <a:r>
              <a:rPr lang="en-US" sz="1600" dirty="0">
                <a:solidFill>
                  <a:schemeClr val="dk1"/>
                </a:solidFill>
                <a:latin typeface="Calibri"/>
                <a:ea typeface="Calibri"/>
                <a:cs typeface="Calibri"/>
                <a:sym typeface="Calibri"/>
              </a:rPr>
              <a:t>. Some existing customers still have Neo, but this is no longer offered.</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Subscription based services</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a:t>
            </a:r>
            <a:r>
              <a:rPr lang="en-US" sz="1600" dirty="0" err="1">
                <a:solidFill>
                  <a:schemeClr val="dk1"/>
                </a:solidFill>
                <a:latin typeface="Calibri"/>
                <a:ea typeface="Calibri"/>
                <a:cs typeface="Calibri"/>
                <a:sym typeface="Calibri"/>
              </a:rPr>
              <a:t>SuccessFactors</a:t>
            </a:r>
            <a:r>
              <a:rPr lang="en-US" sz="1600" dirty="0">
                <a:solidFill>
                  <a:schemeClr val="dk1"/>
                </a:solidFill>
                <a:latin typeface="Calibri"/>
                <a:ea typeface="Calibri"/>
                <a:cs typeface="Calibri"/>
                <a:sym typeface="Calibri"/>
              </a:rPr>
              <a:t> or S/4HANA Cloud work as well. They are also enabled at a subaccount level, and are independent of the environments. You don’t need to have Cloud Foundry enabled to subscribe to SAP Launchpad Service, for example.</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Examples include Launchpad, SAP Business Application Studio, Cloud Integration, Process Automation…</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Instance based services</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lang="en-US" sz="1600" dirty="0" err="1">
                <a:solidFill>
                  <a:schemeClr val="dk1"/>
                </a:solidFill>
                <a:latin typeface="Calibri"/>
                <a:ea typeface="Calibri"/>
                <a:cs typeface="Calibri"/>
                <a:sym typeface="Calibri"/>
              </a:rPr>
              <a:t>Kyma</a:t>
            </a:r>
            <a:r>
              <a:rPr lang="en-US" sz="1600" dirty="0">
                <a:solidFill>
                  <a:schemeClr val="dk1"/>
                </a:solidFill>
                <a:latin typeface="Calibri"/>
                <a:ea typeface="Calibri"/>
                <a:cs typeface="Calibri"/>
                <a:sym typeface="Calibri"/>
              </a:rPr>
              <a:t>, instances are created inside a namespace.</a:t>
            </a:r>
            <a:endParaRPr sz="1600" dirty="0">
              <a:solidFill>
                <a:schemeClr val="dk1"/>
              </a:solidFill>
              <a:latin typeface="Calibri"/>
              <a:ea typeface="Calibri"/>
              <a:cs typeface="Calibri"/>
              <a:sym typeface="Calibri"/>
            </a:endParaRPr>
          </a:p>
        </p:txBody>
      </p:sp>
      <p:sp>
        <p:nvSpPr>
          <p:cNvPr id="8" name="Google Shape;552;p2"/>
          <p:cNvSpPr txBox="1"/>
          <p:nvPr/>
        </p:nvSpPr>
        <p:spPr>
          <a:xfrm>
            <a:off x="9349374" y="6533554"/>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00B050"/>
                </a:solidFill>
                <a:latin typeface="Cambria" panose="02040503050406030204" pitchFamily="18" charset="0"/>
                <a:ea typeface="Cambria" panose="02040503050406030204" pitchFamily="18" charset="0"/>
                <a:cs typeface="Corben"/>
                <a:sym typeface="Corben"/>
              </a:rPr>
              <a:t>www.anubhavtrainings.com</a:t>
            </a:r>
            <a:endParaRPr sz="1600" dirty="0">
              <a:solidFill>
                <a:srgbClr val="00B050"/>
              </a:solidFill>
              <a:latin typeface="Cambria" panose="02040503050406030204" pitchFamily="18" charset="0"/>
              <a:ea typeface="Cambria" panose="02040503050406030204" pitchFamily="18" charset="0"/>
              <a:cs typeface="Corben"/>
              <a:sym typeface="Corben"/>
            </a:endParaRP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47"/>
                                        </p:tgtEl>
                                        <p:attrNameLst>
                                          <p:attrName>style.visibility</p:attrName>
                                        </p:attrNameLst>
                                      </p:cBhvr>
                                      <p:to>
                                        <p:strVal val="visible"/>
                                      </p:to>
                                    </p:set>
                                    <p:animEffect transition="in" filter="barn(inVertical)">
                                      <p:cBhvr>
                                        <p:cTn id="7" dur="500"/>
                                        <p:tgtEl>
                                          <p:spTgt spid="84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50">
                                            <p:txEl>
                                              <p:pRg st="0" end="0"/>
                                            </p:txEl>
                                          </p:spTgt>
                                        </p:tgtEl>
                                        <p:attrNameLst>
                                          <p:attrName>style.visibility</p:attrName>
                                        </p:attrNameLst>
                                      </p:cBhvr>
                                      <p:to>
                                        <p:strVal val="visible"/>
                                      </p:to>
                                    </p:set>
                                    <p:animEffect transition="in" filter="barn(inVertical)">
                                      <p:cBhvr>
                                        <p:cTn id="12" dur="500"/>
                                        <p:tgtEl>
                                          <p:spTgt spid="850">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850">
                                            <p:txEl>
                                              <p:pRg st="2" end="2"/>
                                            </p:txEl>
                                          </p:spTgt>
                                        </p:tgtEl>
                                        <p:attrNameLst>
                                          <p:attrName>style.visibility</p:attrName>
                                        </p:attrNameLst>
                                      </p:cBhvr>
                                      <p:to>
                                        <p:strVal val="visible"/>
                                      </p:to>
                                    </p:set>
                                    <p:animEffect transition="in" filter="barn(inVertical)">
                                      <p:cBhvr>
                                        <p:cTn id="15" dur="500"/>
                                        <p:tgtEl>
                                          <p:spTgt spid="850">
                                            <p:txEl>
                                              <p:pRg st="2" end="2"/>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850">
                                            <p:txEl>
                                              <p:pRg st="3" end="3"/>
                                            </p:txEl>
                                          </p:spTgt>
                                        </p:tgtEl>
                                        <p:attrNameLst>
                                          <p:attrName>style.visibility</p:attrName>
                                        </p:attrNameLst>
                                      </p:cBhvr>
                                      <p:to>
                                        <p:strVal val="visible"/>
                                      </p:to>
                                    </p:set>
                                    <p:animEffect transition="in" filter="barn(inVertical)">
                                      <p:cBhvr>
                                        <p:cTn id="18" dur="500"/>
                                        <p:tgtEl>
                                          <p:spTgt spid="85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850">
                                            <p:txEl>
                                              <p:pRg st="5" end="5"/>
                                            </p:txEl>
                                          </p:spTgt>
                                        </p:tgtEl>
                                        <p:attrNameLst>
                                          <p:attrName>style.visibility</p:attrName>
                                        </p:attrNameLst>
                                      </p:cBhvr>
                                      <p:to>
                                        <p:strVal val="visible"/>
                                      </p:to>
                                    </p:set>
                                    <p:animEffect transition="in" filter="barn(inVertical)">
                                      <p:cBhvr>
                                        <p:cTn id="23" dur="500"/>
                                        <p:tgtEl>
                                          <p:spTgt spid="850">
                                            <p:txEl>
                                              <p:pRg st="5" end="5"/>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850">
                                            <p:txEl>
                                              <p:pRg st="6" end="6"/>
                                            </p:txEl>
                                          </p:spTgt>
                                        </p:tgtEl>
                                        <p:attrNameLst>
                                          <p:attrName>style.visibility</p:attrName>
                                        </p:attrNameLst>
                                      </p:cBhvr>
                                      <p:to>
                                        <p:strVal val="visible"/>
                                      </p:to>
                                    </p:set>
                                    <p:animEffect transition="in" filter="barn(inVertical)">
                                      <p:cBhvr>
                                        <p:cTn id="26" dur="500"/>
                                        <p:tgtEl>
                                          <p:spTgt spid="850">
                                            <p:txEl>
                                              <p:pRg st="6" end="6"/>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850">
                                            <p:txEl>
                                              <p:pRg st="7" end="7"/>
                                            </p:txEl>
                                          </p:spTgt>
                                        </p:tgtEl>
                                        <p:attrNameLst>
                                          <p:attrName>style.visibility</p:attrName>
                                        </p:attrNameLst>
                                      </p:cBhvr>
                                      <p:to>
                                        <p:strVal val="visible"/>
                                      </p:to>
                                    </p:set>
                                    <p:animEffect transition="in" filter="barn(inVertical)">
                                      <p:cBhvr>
                                        <p:cTn id="29" dur="500"/>
                                        <p:tgtEl>
                                          <p:spTgt spid="850">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850">
                                            <p:txEl>
                                              <p:pRg st="9" end="9"/>
                                            </p:txEl>
                                          </p:spTgt>
                                        </p:tgtEl>
                                        <p:attrNameLst>
                                          <p:attrName>style.visibility</p:attrName>
                                        </p:attrNameLst>
                                      </p:cBhvr>
                                      <p:to>
                                        <p:strVal val="visible"/>
                                      </p:to>
                                    </p:set>
                                    <p:animEffect transition="in" filter="barn(inVertical)">
                                      <p:cBhvr>
                                        <p:cTn id="34" dur="500"/>
                                        <p:tgtEl>
                                          <p:spTgt spid="850">
                                            <p:txEl>
                                              <p:pRg st="9" end="9"/>
                                            </p:txEl>
                                          </p:spTgt>
                                        </p:tgtEl>
                                      </p:cBhvr>
                                    </p:animEffect>
                                  </p:childTnLst>
                                </p:cTn>
                              </p:par>
                              <p:par>
                                <p:cTn id="35" presetID="16" presetClass="entr" presetSubtype="21" fill="hold" nodeType="withEffect">
                                  <p:stCondLst>
                                    <p:cond delay="0"/>
                                  </p:stCondLst>
                                  <p:childTnLst>
                                    <p:set>
                                      <p:cBhvr>
                                        <p:cTn id="36" dur="1" fill="hold">
                                          <p:stCondLst>
                                            <p:cond delay="0"/>
                                          </p:stCondLst>
                                        </p:cTn>
                                        <p:tgtEl>
                                          <p:spTgt spid="850">
                                            <p:txEl>
                                              <p:pRg st="11" end="11"/>
                                            </p:txEl>
                                          </p:spTgt>
                                        </p:tgtEl>
                                        <p:attrNameLst>
                                          <p:attrName>style.visibility</p:attrName>
                                        </p:attrNameLst>
                                      </p:cBhvr>
                                      <p:to>
                                        <p:strVal val="visible"/>
                                      </p:to>
                                    </p:set>
                                    <p:animEffect transition="in" filter="barn(inVertical)">
                                      <p:cBhvr>
                                        <p:cTn id="37" dur="500"/>
                                        <p:tgtEl>
                                          <p:spTgt spid="850">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17"/>
          <p:cNvSpPr/>
          <p:nvPr/>
        </p:nvSpPr>
        <p:spPr>
          <a:xfrm>
            <a:off x="-1" y="0"/>
            <a:ext cx="1993020" cy="982572"/>
          </a:xfrm>
          <a:custGeom>
            <a:avLst/>
            <a:gdLst/>
            <a:ahLst/>
            <a:cxnLst/>
            <a:rect l="l" t="t" r="r" b="b"/>
            <a:pathLst>
              <a:path w="1993020" h="1803466" extrusionOk="0">
                <a:moveTo>
                  <a:pt x="0" y="0"/>
                </a:moveTo>
                <a:lnTo>
                  <a:pt x="1993020" y="0"/>
                </a:lnTo>
                <a:lnTo>
                  <a:pt x="1229306" y="1803466"/>
                </a:lnTo>
                <a:lnTo>
                  <a:pt x="0" y="1803466"/>
                </a:lnTo>
                <a:lnTo>
                  <a:pt x="0" y="0"/>
                </a:lnTo>
                <a:close/>
              </a:path>
            </a:pathLst>
          </a:custGeom>
          <a:solidFill>
            <a:srgbClr val="92D05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Calibri"/>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58" name="Google Shape;858;p17"/>
          <p:cNvSpPr txBox="1">
            <a:spLocks noGrp="1"/>
          </p:cNvSpPr>
          <p:nvPr>
            <p:ph type="title"/>
          </p:nvPr>
        </p:nvSpPr>
        <p:spPr>
          <a:xfrm>
            <a:off x="1859981" y="96183"/>
            <a:ext cx="6472499" cy="711081"/>
          </a:xfrm>
          <a:prstGeom prst="rect">
            <a:avLst/>
          </a:prstGeom>
          <a:noFill/>
          <a:ln>
            <a:noFill/>
          </a:ln>
        </p:spPr>
        <p:txBody>
          <a:bodyPr spcFirstLastPara="1" wrap="square" lIns="121875" tIns="60925" rIns="121875" bIns="60925" anchor="b" anchorCtr="0">
            <a:noAutofit/>
          </a:bodyPr>
          <a:lstStyle/>
          <a:p>
            <a:pPr marL="0" lvl="0" indent="0" algn="l" rtl="0">
              <a:spcBef>
                <a:spcPts val="0"/>
              </a:spcBef>
              <a:spcAft>
                <a:spcPts val="0"/>
              </a:spcAft>
              <a:buClr>
                <a:srgbClr val="000000"/>
              </a:buClr>
              <a:buSzPts val="3600"/>
              <a:buFont typeface="Arial Black"/>
              <a:buNone/>
            </a:pPr>
            <a:r>
              <a:rPr lang="en-US" sz="3600" dirty="0">
                <a:solidFill>
                  <a:srgbClr val="FFC000"/>
                </a:solidFill>
                <a:latin typeface="Cooper Black" panose="0208090404030B020404" pitchFamily="18" charset="0"/>
                <a:ea typeface="Arial Black"/>
                <a:cs typeface="Arial Black"/>
                <a:sym typeface="Arial Black"/>
              </a:rPr>
              <a:t>Backing Service</a:t>
            </a:r>
            <a:endParaRPr sz="3600" b="1" dirty="0">
              <a:solidFill>
                <a:srgbClr val="FFC000"/>
              </a:solidFill>
              <a:latin typeface="Cooper Black" panose="0208090404030B020404" pitchFamily="18" charset="0"/>
              <a:ea typeface="Arial Black"/>
              <a:cs typeface="Arial Black"/>
              <a:sym typeface="Arial Black"/>
            </a:endParaRPr>
          </a:p>
        </p:txBody>
      </p:sp>
      <p:pic>
        <p:nvPicPr>
          <p:cNvPr id="860" name="Google Shape;860;p17"/>
          <p:cNvPicPr preferRelativeResize="0"/>
          <p:nvPr/>
        </p:nvPicPr>
        <p:blipFill rotWithShape="1">
          <a:blip r:embed="rId3">
            <a:alphaModFix/>
          </a:blip>
          <a:srcRect/>
          <a:stretch/>
        </p:blipFill>
        <p:spPr>
          <a:xfrm>
            <a:off x="11512806" y="51101"/>
            <a:ext cx="608198" cy="600720"/>
          </a:xfrm>
          <a:prstGeom prst="rect">
            <a:avLst/>
          </a:prstGeom>
          <a:noFill/>
          <a:ln>
            <a:noFill/>
          </a:ln>
        </p:spPr>
      </p:pic>
      <p:pic>
        <p:nvPicPr>
          <p:cNvPr id="861" name="Google Shape;861;p17"/>
          <p:cNvPicPr preferRelativeResize="0"/>
          <p:nvPr/>
        </p:nvPicPr>
        <p:blipFill rotWithShape="1">
          <a:blip r:embed="rId4">
            <a:alphaModFix/>
          </a:blip>
          <a:srcRect/>
          <a:stretch/>
        </p:blipFill>
        <p:spPr>
          <a:xfrm>
            <a:off x="207912" y="2044946"/>
            <a:ext cx="4645677" cy="3600400"/>
          </a:xfrm>
          <a:prstGeom prst="rect">
            <a:avLst/>
          </a:prstGeom>
          <a:noFill/>
          <a:ln>
            <a:noFill/>
          </a:ln>
        </p:spPr>
      </p:pic>
      <p:pic>
        <p:nvPicPr>
          <p:cNvPr id="862" name="Google Shape;862;p17"/>
          <p:cNvPicPr preferRelativeResize="0"/>
          <p:nvPr/>
        </p:nvPicPr>
        <p:blipFill rotWithShape="1">
          <a:blip r:embed="rId5">
            <a:alphaModFix/>
          </a:blip>
          <a:srcRect/>
          <a:stretch/>
        </p:blipFill>
        <p:spPr>
          <a:xfrm>
            <a:off x="5680520" y="2044946"/>
            <a:ext cx="6103844" cy="3478687"/>
          </a:xfrm>
          <a:prstGeom prst="rect">
            <a:avLst/>
          </a:prstGeom>
          <a:noFill/>
          <a:ln>
            <a:noFill/>
          </a:ln>
        </p:spPr>
      </p:pic>
      <p:sp>
        <p:nvSpPr>
          <p:cNvPr id="863" name="Google Shape;863;p17"/>
          <p:cNvSpPr txBox="1"/>
          <p:nvPr/>
        </p:nvSpPr>
        <p:spPr>
          <a:xfrm>
            <a:off x="205333" y="1251796"/>
            <a:ext cx="4320480" cy="83099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Corben"/>
              <a:buNone/>
              <a:tabLst/>
              <a:defRPr/>
            </a:pPr>
            <a:r>
              <a:rPr kumimoji="0" lang="en-US" sz="2400" b="1" i="0" u="none" strike="noStrike" kern="0" cap="none" spc="0" normalizeH="0" baseline="0" noProof="0">
                <a:ln>
                  <a:noFill/>
                </a:ln>
                <a:solidFill>
                  <a:srgbClr val="000000"/>
                </a:solidFill>
                <a:effectLst/>
                <a:uLnTx/>
                <a:uFillTx/>
                <a:latin typeface="Corben"/>
                <a:ea typeface="Corben"/>
                <a:cs typeface="Corben"/>
                <a:sym typeface="Corben"/>
              </a:rPr>
              <a:t>Choose Your service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FF0000"/>
              </a:buClr>
              <a:buSzPts val="2400"/>
              <a:buFont typeface="Corben"/>
              <a:buNone/>
              <a:tabLst/>
              <a:defRPr/>
            </a:pPr>
            <a:r>
              <a:rPr kumimoji="0" lang="en-US" sz="2400" b="1" i="0" u="none" strike="noStrike" kern="0" cap="none" spc="0" normalizeH="0" baseline="0" noProof="0">
                <a:ln>
                  <a:noFill/>
                </a:ln>
                <a:solidFill>
                  <a:srgbClr val="FF0000"/>
                </a:solidFill>
                <a:effectLst/>
                <a:uLnTx/>
                <a:uFillTx/>
                <a:latin typeface="Corben"/>
                <a:ea typeface="Corben"/>
                <a:cs typeface="Corben"/>
                <a:sym typeface="Corben"/>
              </a:rPr>
              <a:t>Backing Service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4" name="Google Shape;864;p17"/>
          <p:cNvSpPr txBox="1"/>
          <p:nvPr/>
        </p:nvSpPr>
        <p:spPr>
          <a:xfrm>
            <a:off x="5691381" y="1209210"/>
            <a:ext cx="4320480" cy="83099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Corben"/>
              <a:buNone/>
              <a:tabLst/>
              <a:defRPr/>
            </a:pPr>
            <a:r>
              <a:rPr kumimoji="0" lang="en-US" sz="2400" b="1" i="0" u="none" strike="noStrike" kern="0" cap="none" spc="0" normalizeH="0" baseline="0" noProof="0">
                <a:ln>
                  <a:noFill/>
                </a:ln>
                <a:solidFill>
                  <a:srgbClr val="000000"/>
                </a:solidFill>
                <a:effectLst/>
                <a:uLnTx/>
                <a:uFillTx/>
                <a:latin typeface="Corben"/>
                <a:ea typeface="Corben"/>
                <a:cs typeface="Corben"/>
                <a:sym typeface="Corben"/>
              </a:rPr>
              <a:t>Select Plan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FF0000"/>
              </a:buClr>
              <a:buSzPts val="2400"/>
              <a:buFont typeface="Corben"/>
              <a:buNone/>
              <a:tabLst/>
              <a:defRPr/>
            </a:pPr>
            <a:r>
              <a:rPr kumimoji="0" lang="en-US" sz="2400" b="1" i="0" u="none" strike="noStrike" kern="0" cap="none" spc="0" normalizeH="0" baseline="0" noProof="0">
                <a:ln>
                  <a:noFill/>
                </a:ln>
                <a:solidFill>
                  <a:srgbClr val="FF0000"/>
                </a:solidFill>
                <a:effectLst/>
                <a:uLnTx/>
                <a:uFillTx/>
                <a:latin typeface="Corben"/>
                <a:ea typeface="Corben"/>
                <a:cs typeface="Corben"/>
                <a:sym typeface="Corben"/>
              </a:rPr>
              <a:t>Service Plan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5" name="Google Shape;865;p17"/>
          <p:cNvSpPr/>
          <p:nvPr/>
        </p:nvSpPr>
        <p:spPr>
          <a:xfrm>
            <a:off x="4961601" y="3269082"/>
            <a:ext cx="610907" cy="864096"/>
          </a:xfrm>
          <a:prstGeom prst="notchedRightArrow">
            <a:avLst>
              <a:gd name="adj1" fmla="val 50000"/>
              <a:gd name="adj2" fmla="val 50000"/>
            </a:avLst>
          </a:prstGeom>
          <a:solidFill>
            <a:schemeClr val="accent1"/>
          </a:solidFill>
          <a:ln w="25400" cap="flat" cmpd="sng">
            <a:solidFill>
              <a:srgbClr val="8989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Calibri"/>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66" name="Google Shape;866;p17"/>
          <p:cNvSpPr/>
          <p:nvPr/>
        </p:nvSpPr>
        <p:spPr>
          <a:xfrm>
            <a:off x="3952328" y="3413098"/>
            <a:ext cx="792088" cy="576064"/>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Calibri"/>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67" name="Google Shape;867;p17"/>
          <p:cNvSpPr/>
          <p:nvPr/>
        </p:nvSpPr>
        <p:spPr>
          <a:xfrm>
            <a:off x="8732442" y="4853258"/>
            <a:ext cx="792088" cy="576064"/>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Calibri"/>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68" name="Google Shape;868;p17"/>
          <p:cNvSpPr txBox="1"/>
          <p:nvPr/>
        </p:nvSpPr>
        <p:spPr>
          <a:xfrm>
            <a:off x="8169624" y="1116876"/>
            <a:ext cx="4032761" cy="1015663"/>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333333"/>
              </a:buClr>
              <a:buSzPts val="1200"/>
              <a:buFont typeface="Arial"/>
              <a:buNone/>
              <a:tabLst/>
              <a:defRPr/>
            </a:pPr>
            <a:r>
              <a:rPr kumimoji="0" lang="en-US" sz="1200" b="0" i="0" u="none" strike="noStrike" kern="0" cap="none" spc="0" normalizeH="0" baseline="0" noProof="0" dirty="0">
                <a:ln>
                  <a:noFill/>
                </a:ln>
                <a:solidFill>
                  <a:srgbClr val="333333"/>
                </a:solidFill>
                <a:effectLst/>
                <a:uLnTx/>
                <a:uFillTx/>
                <a:latin typeface="Arial"/>
                <a:ea typeface="Arial"/>
                <a:cs typeface="Arial"/>
                <a:sym typeface="Arial"/>
              </a:rPr>
              <a:t>Each service has one or more </a:t>
            </a:r>
            <a:r>
              <a:rPr kumimoji="0" lang="en-US" sz="1200" b="1" i="0" u="none" strike="noStrike" kern="0" cap="none" spc="0" normalizeH="0" baseline="0" noProof="0" dirty="0">
                <a:ln>
                  <a:noFill/>
                </a:ln>
                <a:solidFill>
                  <a:srgbClr val="333333"/>
                </a:solidFill>
                <a:effectLst/>
                <a:uLnTx/>
                <a:uFillTx/>
                <a:latin typeface="Arial"/>
                <a:ea typeface="Arial"/>
                <a:cs typeface="Arial"/>
                <a:sym typeface="Arial"/>
              </a:rPr>
              <a:t>service plans</a:t>
            </a:r>
            <a:r>
              <a:rPr kumimoji="0" lang="en-US" sz="1200" b="0" i="0" u="none" strike="noStrike" kern="0" cap="none" spc="0" normalizeH="0" baseline="0" noProof="0" dirty="0">
                <a:ln>
                  <a:noFill/>
                </a:ln>
                <a:solidFill>
                  <a:srgbClr val="333333"/>
                </a:solidFill>
                <a:effectLst/>
                <a:uLnTx/>
                <a:uFillTx/>
                <a:latin typeface="Arial"/>
                <a:ea typeface="Arial"/>
                <a:cs typeface="Arial"/>
                <a:sym typeface="Arial"/>
              </a:rPr>
              <a:t> available. A service plan is the representation of the costs and benefits for a given variant of a particular service. For instance, a database may be configured with various "T-shirt sizes", each of which is a different service plan.</a:t>
            </a:r>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3" name="Google Shape;552;p2"/>
          <p:cNvSpPr txBox="1"/>
          <p:nvPr/>
        </p:nvSpPr>
        <p:spPr>
          <a:xfrm>
            <a:off x="9366801" y="6592058"/>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6"/>
                                        </p:tgtEl>
                                        <p:attrNameLst>
                                          <p:attrName>style.visibility</p:attrName>
                                        </p:attrNameLst>
                                      </p:cBhvr>
                                      <p:to>
                                        <p:strVal val="visible"/>
                                      </p:to>
                                    </p:set>
                                    <p:animEffect transition="in" filter="fade">
                                      <p:cBhvr>
                                        <p:cTn id="7" dur="1000"/>
                                        <p:tgtEl>
                                          <p:spTgt spid="866"/>
                                        </p:tgtEl>
                                      </p:cBhvr>
                                    </p:animEffect>
                                  </p:childTnLst>
                                </p:cTn>
                              </p:par>
                              <p:par>
                                <p:cTn id="8" presetID="10" presetClass="entr" presetSubtype="0" fill="hold" nodeType="withEffect">
                                  <p:stCondLst>
                                    <p:cond delay="0"/>
                                  </p:stCondLst>
                                  <p:childTnLst>
                                    <p:set>
                                      <p:cBhvr>
                                        <p:cTn id="9" dur="1" fill="hold">
                                          <p:stCondLst>
                                            <p:cond delay="0"/>
                                          </p:stCondLst>
                                        </p:cTn>
                                        <p:tgtEl>
                                          <p:spTgt spid="861"/>
                                        </p:tgtEl>
                                        <p:attrNameLst>
                                          <p:attrName>style.visibility</p:attrName>
                                        </p:attrNameLst>
                                      </p:cBhvr>
                                      <p:to>
                                        <p:strVal val="visible"/>
                                      </p:to>
                                    </p:set>
                                    <p:animEffect transition="in" filter="fade">
                                      <p:cBhvr>
                                        <p:cTn id="10" dur="1000"/>
                                        <p:tgtEl>
                                          <p:spTgt spid="861"/>
                                        </p:tgtEl>
                                      </p:cBhvr>
                                    </p:animEffect>
                                  </p:childTnLst>
                                </p:cTn>
                              </p:par>
                              <p:par>
                                <p:cTn id="11" presetID="10" presetClass="entr" presetSubtype="0" fill="hold" nodeType="withEffect">
                                  <p:stCondLst>
                                    <p:cond delay="0"/>
                                  </p:stCondLst>
                                  <p:childTnLst>
                                    <p:set>
                                      <p:cBhvr>
                                        <p:cTn id="12" dur="1" fill="hold">
                                          <p:stCondLst>
                                            <p:cond delay="0"/>
                                          </p:stCondLst>
                                        </p:cTn>
                                        <p:tgtEl>
                                          <p:spTgt spid="863"/>
                                        </p:tgtEl>
                                        <p:attrNameLst>
                                          <p:attrName>style.visibility</p:attrName>
                                        </p:attrNameLst>
                                      </p:cBhvr>
                                      <p:to>
                                        <p:strVal val="visible"/>
                                      </p:to>
                                    </p:set>
                                    <p:animEffect transition="in" filter="fade">
                                      <p:cBhvr>
                                        <p:cTn id="13" dur="1000"/>
                                        <p:tgtEl>
                                          <p:spTgt spid="86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65"/>
                                        </p:tgtEl>
                                        <p:attrNameLst>
                                          <p:attrName>style.visibility</p:attrName>
                                        </p:attrNameLst>
                                      </p:cBhvr>
                                      <p:to>
                                        <p:strVal val="visible"/>
                                      </p:to>
                                    </p:set>
                                    <p:anim calcmode="lin" valueType="num">
                                      <p:cBhvr additive="base">
                                        <p:cTn id="18" dur="500"/>
                                        <p:tgtEl>
                                          <p:spTgt spid="865"/>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67"/>
                                        </p:tgtEl>
                                        <p:attrNameLst>
                                          <p:attrName>style.visibility</p:attrName>
                                        </p:attrNameLst>
                                      </p:cBhvr>
                                      <p:to>
                                        <p:strVal val="visible"/>
                                      </p:to>
                                    </p:set>
                                    <p:animEffect transition="in" filter="fade">
                                      <p:cBhvr>
                                        <p:cTn id="23" dur="1000"/>
                                        <p:tgtEl>
                                          <p:spTgt spid="867"/>
                                        </p:tgtEl>
                                      </p:cBhvr>
                                    </p:animEffect>
                                  </p:childTnLst>
                                </p:cTn>
                              </p:par>
                              <p:par>
                                <p:cTn id="24" presetID="10" presetClass="entr" presetSubtype="0" fill="hold" nodeType="withEffect">
                                  <p:stCondLst>
                                    <p:cond delay="0"/>
                                  </p:stCondLst>
                                  <p:childTnLst>
                                    <p:set>
                                      <p:cBhvr>
                                        <p:cTn id="25" dur="1" fill="hold">
                                          <p:stCondLst>
                                            <p:cond delay="0"/>
                                          </p:stCondLst>
                                        </p:cTn>
                                        <p:tgtEl>
                                          <p:spTgt spid="862"/>
                                        </p:tgtEl>
                                        <p:attrNameLst>
                                          <p:attrName>style.visibility</p:attrName>
                                        </p:attrNameLst>
                                      </p:cBhvr>
                                      <p:to>
                                        <p:strVal val="visible"/>
                                      </p:to>
                                    </p:set>
                                    <p:animEffect transition="in" filter="fade">
                                      <p:cBhvr>
                                        <p:cTn id="26" dur="1000"/>
                                        <p:tgtEl>
                                          <p:spTgt spid="862"/>
                                        </p:tgtEl>
                                      </p:cBhvr>
                                    </p:animEffect>
                                  </p:childTnLst>
                                </p:cTn>
                              </p:par>
                              <p:par>
                                <p:cTn id="27" presetID="10" presetClass="entr" presetSubtype="0" fill="hold" nodeType="withEffect">
                                  <p:stCondLst>
                                    <p:cond delay="0"/>
                                  </p:stCondLst>
                                  <p:childTnLst>
                                    <p:set>
                                      <p:cBhvr>
                                        <p:cTn id="28" dur="1" fill="hold">
                                          <p:stCondLst>
                                            <p:cond delay="0"/>
                                          </p:stCondLst>
                                        </p:cTn>
                                        <p:tgtEl>
                                          <p:spTgt spid="864"/>
                                        </p:tgtEl>
                                        <p:attrNameLst>
                                          <p:attrName>style.visibility</p:attrName>
                                        </p:attrNameLst>
                                      </p:cBhvr>
                                      <p:to>
                                        <p:strVal val="visible"/>
                                      </p:to>
                                    </p:set>
                                    <p:animEffect transition="in" filter="fade">
                                      <p:cBhvr>
                                        <p:cTn id="29" dur="1000"/>
                                        <p:tgtEl>
                                          <p:spTgt spid="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8" name="Google Shape;888;p19"/>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Vital parts of SAP BTP ABAP </a:t>
            </a:r>
            <a:r>
              <a:rPr kumimoji="0" lang="en-US" sz="3599" b="0" i="0" u="none" strike="noStrike" kern="0" cap="none" spc="0" normalizeH="0" baseline="0" noProof="0" dirty="0" err="1">
                <a:ln>
                  <a:noFill/>
                </a:ln>
                <a:solidFill>
                  <a:srgbClr val="FFC000"/>
                </a:solidFill>
                <a:effectLst/>
                <a:uLnTx/>
                <a:uFillTx/>
                <a:latin typeface="Cooper Black" panose="0208090404030B020404" pitchFamily="18" charset="0"/>
                <a:ea typeface="Corben"/>
                <a:cs typeface="Corben"/>
                <a:sym typeface="Corben"/>
              </a:rPr>
              <a:t>Enviornment</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890" name="Google Shape;890;p19"/>
          <p:cNvPicPr preferRelativeResize="0"/>
          <p:nvPr/>
        </p:nvPicPr>
        <p:blipFill rotWithShape="1">
          <a:blip r:embed="rId3">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pic>
        <p:nvPicPr>
          <p:cNvPr id="891" name="Google Shape;891;p19" descr="SAP Discovery Center - Get Started with SAP BTP, ABAP environment"/>
          <p:cNvPicPr preferRelativeResize="0"/>
          <p:nvPr/>
        </p:nvPicPr>
        <p:blipFill rotWithShape="1">
          <a:blip r:embed="rId4">
            <a:alphaModFix/>
          </a:blip>
          <a:srcRect t="10014"/>
          <a:stretch/>
        </p:blipFill>
        <p:spPr>
          <a:xfrm>
            <a:off x="477788" y="908720"/>
            <a:ext cx="11011608" cy="5469379"/>
          </a:xfrm>
          <a:prstGeom prst="rect">
            <a:avLst/>
          </a:prstGeom>
          <a:noFill/>
          <a:ln>
            <a:noFill/>
          </a:ln>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7" name="Google Shape;897;p20"/>
          <p:cNvSpPr txBox="1"/>
          <p:nvPr/>
        </p:nvSpPr>
        <p:spPr>
          <a:xfrm>
            <a:off x="224979" y="788088"/>
            <a:ext cx="11806237" cy="923289"/>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We have to create a fresh account with sap (sap universal id) – </a:t>
            </a:r>
            <a:r>
              <a:rPr kumimoji="0" lang="en-US" sz="1800" b="0" i="0" u="sng"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https://sap.com</a:t>
            </a: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Login to SAP BTP Cockpit to create your BTP account - </a:t>
            </a:r>
            <a:r>
              <a:rPr kumimoji="0" lang="en-US" sz="1800" b="0" i="0" u="sng"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hlinkClick r:id="rId4">
                  <a:extLst>
                    <a:ext uri="{A12FA001-AC4F-418D-AE19-62706E023703}">
                      <ahyp:hlinkClr xmlns:ahyp="http://schemas.microsoft.com/office/drawing/2018/hyperlinkcolor" val="tx"/>
                    </a:ext>
                  </a:extLst>
                </a:hlinkClick>
              </a:rPr>
              <a:t>https://account.hanatrial.ondemand.com/trial/#/home/trial</a:t>
            </a: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a:p>
            <a:pPr marL="285750" marR="0" lvl="0" indent="-171450" algn="l" defTabSz="914400" rtl="0" eaLnBrk="1" fontAlgn="auto" latinLnBrk="0" hangingPunct="1">
              <a:lnSpc>
                <a:spcPct val="100000"/>
              </a:lnSpc>
              <a:spcBef>
                <a:spcPts val="0"/>
              </a:spcBef>
              <a:spcAft>
                <a:spcPts val="0"/>
              </a:spcAft>
              <a:buClr>
                <a:srgbClr val="433835"/>
              </a:buClr>
              <a:buSzPts val="1800"/>
              <a:buFont typeface="Arial"/>
              <a:buNone/>
              <a:tabLst/>
              <a:defRPr/>
            </a:pP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p:txBody>
      </p:sp>
      <p:sp>
        <p:nvSpPr>
          <p:cNvPr id="898" name="Google Shape;898;p2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Setup BTP Account</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00" name="Google Shape;900;p20"/>
          <p:cNvPicPr preferRelativeResize="0"/>
          <p:nvPr/>
        </p:nvPicPr>
        <p:blipFill rotWithShape="1">
          <a:blip r:embed="rId5">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21"/>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BTP Account Structure</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08" name="Google Shape;908;p21"/>
          <p:cNvPicPr preferRelativeResize="0"/>
          <p:nvPr/>
        </p:nvPicPr>
        <p:blipFill rotWithShape="1">
          <a:blip r:embed="rId3">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4"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CF81E4A-2A98-2963-5362-33FB112CAAC4}"/>
                  </a:ext>
                </a:extLst>
              </p14:cNvPr>
              <p14:cNvContentPartPr/>
              <p14:nvPr/>
            </p14:nvContentPartPr>
            <p14:xfrm>
              <a:off x="1509702" y="1398999"/>
              <a:ext cx="360" cy="360"/>
            </p14:xfrm>
          </p:contentPart>
        </mc:Choice>
        <mc:Fallback xmlns="">
          <p:pic>
            <p:nvPicPr>
              <p:cNvPr id="2" name="Ink 1">
                <a:extLst>
                  <a:ext uri="{FF2B5EF4-FFF2-40B4-BE49-F238E27FC236}">
                    <a16:creationId xmlns:a16="http://schemas.microsoft.com/office/drawing/2014/main" id="{6CF81E4A-2A98-2963-5362-33FB112CAAC4}"/>
                  </a:ext>
                </a:extLst>
              </p:cNvPr>
              <p:cNvPicPr/>
              <p:nvPr/>
            </p:nvPicPr>
            <p:blipFill>
              <a:blip r:embed="rId5"/>
              <a:stretch>
                <a:fillRect/>
              </a:stretch>
            </p:blipFill>
            <p:spPr>
              <a:xfrm>
                <a:off x="1491702" y="1381359"/>
                <a:ext cx="36000" cy="36000"/>
              </a:xfrm>
              <a:prstGeom prst="rect">
                <a:avLst/>
              </a:prstGeom>
            </p:spPr>
          </p:pic>
        </mc:Fallback>
      </mc:AlternateContent>
      <p:sp>
        <p:nvSpPr>
          <p:cNvPr id="3" name="Rectangle 2">
            <a:extLst>
              <a:ext uri="{FF2B5EF4-FFF2-40B4-BE49-F238E27FC236}">
                <a16:creationId xmlns:a16="http://schemas.microsoft.com/office/drawing/2014/main" id="{9CDE7DDE-4C41-57CB-78B6-5A97AF215193}"/>
              </a:ext>
            </a:extLst>
          </p:cNvPr>
          <p:cNvSpPr/>
          <p:nvPr/>
        </p:nvSpPr>
        <p:spPr>
          <a:xfrm>
            <a:off x="718018" y="1398999"/>
            <a:ext cx="2951495" cy="29688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Global account</a:t>
            </a:r>
          </a:p>
          <a:p>
            <a:pPr algn="ctr"/>
            <a:r>
              <a:rPr lang="en-IN" sz="2000" dirty="0"/>
              <a:t>Represents a customer for billing purpose from SAP perspective</a:t>
            </a:r>
          </a:p>
          <a:p>
            <a:pPr algn="ctr"/>
            <a:endParaRPr lang="en-IN" sz="2000" dirty="0"/>
          </a:p>
          <a:p>
            <a:pPr algn="ctr"/>
            <a:r>
              <a:rPr lang="en-IN" sz="1800" dirty="0"/>
              <a:t>EY – 1 </a:t>
            </a:r>
          </a:p>
          <a:p>
            <a:pPr algn="ctr"/>
            <a:r>
              <a:rPr lang="en-IN" sz="1800" dirty="0"/>
              <a:t>Nvidia – 1</a:t>
            </a:r>
          </a:p>
          <a:p>
            <a:pPr algn="ctr"/>
            <a:r>
              <a:rPr lang="en-IN" sz="1800" dirty="0"/>
              <a:t>(entitlements)</a:t>
            </a:r>
          </a:p>
        </p:txBody>
      </p:sp>
      <p:sp>
        <p:nvSpPr>
          <p:cNvPr id="54" name="Rectangle 53">
            <a:extLst>
              <a:ext uri="{FF2B5EF4-FFF2-40B4-BE49-F238E27FC236}">
                <a16:creationId xmlns:a16="http://schemas.microsoft.com/office/drawing/2014/main" id="{9C13DB1A-7871-049C-68AC-C46FD6587CC6}"/>
              </a:ext>
            </a:extLst>
          </p:cNvPr>
          <p:cNvSpPr/>
          <p:nvPr/>
        </p:nvSpPr>
        <p:spPr>
          <a:xfrm>
            <a:off x="4724673" y="1051599"/>
            <a:ext cx="3326206" cy="11907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Subaccount – 1- EY USA</a:t>
            </a:r>
          </a:p>
          <a:p>
            <a:pPr algn="ctr"/>
            <a:r>
              <a:rPr lang="en-IN" dirty="0"/>
              <a:t>(Finance) – AWS – US East</a:t>
            </a:r>
          </a:p>
        </p:txBody>
      </p:sp>
      <p:sp>
        <p:nvSpPr>
          <p:cNvPr id="55" name="Rectangle 54">
            <a:extLst>
              <a:ext uri="{FF2B5EF4-FFF2-40B4-BE49-F238E27FC236}">
                <a16:creationId xmlns:a16="http://schemas.microsoft.com/office/drawing/2014/main" id="{8650641D-17F1-0168-0ABA-275D436F6A0A}"/>
              </a:ext>
            </a:extLst>
          </p:cNvPr>
          <p:cNvSpPr/>
          <p:nvPr/>
        </p:nvSpPr>
        <p:spPr>
          <a:xfrm>
            <a:off x="4724673" y="2486211"/>
            <a:ext cx="3326206" cy="11907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Subaccount – 2- EY India</a:t>
            </a:r>
          </a:p>
          <a:p>
            <a:pPr algn="ctr"/>
            <a:r>
              <a:rPr lang="en-IN" dirty="0"/>
              <a:t>(Development)</a:t>
            </a:r>
          </a:p>
          <a:p>
            <a:pPr algn="ctr"/>
            <a:r>
              <a:rPr lang="en-IN" dirty="0"/>
              <a:t>Azure - Mumbai</a:t>
            </a:r>
          </a:p>
        </p:txBody>
      </p:sp>
      <p:sp>
        <p:nvSpPr>
          <p:cNvPr id="56" name="Rectangle 55">
            <a:extLst>
              <a:ext uri="{FF2B5EF4-FFF2-40B4-BE49-F238E27FC236}">
                <a16:creationId xmlns:a16="http://schemas.microsoft.com/office/drawing/2014/main" id="{8397C020-DC18-AF21-7C0F-9D48832CDC0A}"/>
              </a:ext>
            </a:extLst>
          </p:cNvPr>
          <p:cNvSpPr/>
          <p:nvPr/>
        </p:nvSpPr>
        <p:spPr>
          <a:xfrm>
            <a:off x="4724673" y="3961941"/>
            <a:ext cx="3326206" cy="11907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Subaccount – 3- EY Singapore</a:t>
            </a:r>
          </a:p>
          <a:p>
            <a:pPr algn="ctr"/>
            <a:r>
              <a:rPr lang="en-IN" dirty="0"/>
              <a:t>(HR)</a:t>
            </a:r>
          </a:p>
          <a:p>
            <a:pPr algn="ctr"/>
            <a:r>
              <a:rPr lang="en-IN" dirty="0"/>
              <a:t>AWS - Singapore</a:t>
            </a:r>
          </a:p>
        </p:txBody>
      </p:sp>
      <mc:AlternateContent xmlns:mc="http://schemas.openxmlformats.org/markup-compatibility/2006" xmlns:p14="http://schemas.microsoft.com/office/powerpoint/2010/main">
        <mc:Choice Requires="p14">
          <p:contentPart p14:bwMode="auto" r:id="rId6">
            <p14:nvContentPartPr>
              <p14:cNvPr id="61" name="Ink 60">
                <a:extLst>
                  <a:ext uri="{FF2B5EF4-FFF2-40B4-BE49-F238E27FC236}">
                    <a16:creationId xmlns:a16="http://schemas.microsoft.com/office/drawing/2014/main" id="{DC19683F-C2AD-9EF7-8E2C-A9CC31CBCAF2}"/>
                  </a:ext>
                </a:extLst>
              </p14:cNvPr>
              <p14:cNvContentPartPr/>
              <p14:nvPr/>
            </p14:nvContentPartPr>
            <p14:xfrm>
              <a:off x="1602582" y="6037239"/>
              <a:ext cx="1995120" cy="299880"/>
            </p14:xfrm>
          </p:contentPart>
        </mc:Choice>
        <mc:Fallback xmlns="">
          <p:pic>
            <p:nvPicPr>
              <p:cNvPr id="61" name="Ink 60">
                <a:extLst>
                  <a:ext uri="{FF2B5EF4-FFF2-40B4-BE49-F238E27FC236}">
                    <a16:creationId xmlns:a16="http://schemas.microsoft.com/office/drawing/2014/main" id="{DC19683F-C2AD-9EF7-8E2C-A9CC31CBCAF2}"/>
                  </a:ext>
                </a:extLst>
              </p:cNvPr>
              <p:cNvPicPr/>
              <p:nvPr/>
            </p:nvPicPr>
            <p:blipFill>
              <a:blip r:embed="rId7"/>
              <a:stretch>
                <a:fillRect/>
              </a:stretch>
            </p:blipFill>
            <p:spPr>
              <a:xfrm>
                <a:off x="1593582" y="6028599"/>
                <a:ext cx="2012760" cy="317520"/>
              </a:xfrm>
              <a:prstGeom prst="rect">
                <a:avLst/>
              </a:prstGeom>
            </p:spPr>
          </p:pic>
        </mc:Fallback>
      </mc:AlternateContent>
      <p:grpSp>
        <p:nvGrpSpPr>
          <p:cNvPr id="909" name="Group 908">
            <a:extLst>
              <a:ext uri="{FF2B5EF4-FFF2-40B4-BE49-F238E27FC236}">
                <a16:creationId xmlns:a16="http://schemas.microsoft.com/office/drawing/2014/main" id="{56D097FF-A2D5-9435-5688-8F30338B4914}"/>
              </a:ext>
            </a:extLst>
          </p:cNvPr>
          <p:cNvGrpSpPr/>
          <p:nvPr/>
        </p:nvGrpSpPr>
        <p:grpSpPr>
          <a:xfrm>
            <a:off x="1141422" y="712839"/>
            <a:ext cx="1445760" cy="805320"/>
            <a:chOff x="1141422" y="712839"/>
            <a:chExt cx="1445760" cy="805320"/>
          </a:xfrm>
        </p:grpSpPr>
        <mc:AlternateContent xmlns:mc="http://schemas.openxmlformats.org/markup-compatibility/2006" xmlns:p14="http://schemas.microsoft.com/office/powerpoint/2010/main">
          <mc:Choice Requires="p14">
            <p:contentPart p14:bwMode="auto" r:id="rId8">
              <p14:nvContentPartPr>
                <p14:cNvPr id="63" name="Ink 62">
                  <a:extLst>
                    <a:ext uri="{FF2B5EF4-FFF2-40B4-BE49-F238E27FC236}">
                      <a16:creationId xmlns:a16="http://schemas.microsoft.com/office/drawing/2014/main" id="{EB9E7359-406E-D57B-62E6-CF2A97FD011B}"/>
                    </a:ext>
                  </a:extLst>
                </p14:cNvPr>
                <p14:cNvContentPartPr/>
                <p14:nvPr/>
              </p14:nvContentPartPr>
              <p14:xfrm>
                <a:off x="1656582" y="1017039"/>
                <a:ext cx="192960" cy="501120"/>
              </p14:xfrm>
            </p:contentPart>
          </mc:Choice>
          <mc:Fallback xmlns="">
            <p:pic>
              <p:nvPicPr>
                <p:cNvPr id="63" name="Ink 62">
                  <a:extLst>
                    <a:ext uri="{FF2B5EF4-FFF2-40B4-BE49-F238E27FC236}">
                      <a16:creationId xmlns:a16="http://schemas.microsoft.com/office/drawing/2014/main" id="{EB9E7359-406E-D57B-62E6-CF2A97FD011B}"/>
                    </a:ext>
                  </a:extLst>
                </p:cNvPr>
                <p:cNvPicPr/>
                <p:nvPr/>
              </p:nvPicPr>
              <p:blipFill>
                <a:blip r:embed="rId9"/>
                <a:stretch>
                  <a:fillRect/>
                </a:stretch>
              </p:blipFill>
              <p:spPr>
                <a:xfrm>
                  <a:off x="1647582" y="1008399"/>
                  <a:ext cx="210600" cy="518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96" name="Ink 895">
                  <a:extLst>
                    <a:ext uri="{FF2B5EF4-FFF2-40B4-BE49-F238E27FC236}">
                      <a16:creationId xmlns:a16="http://schemas.microsoft.com/office/drawing/2014/main" id="{AED68101-7F85-1DC4-78E3-D034BFEE88FA}"/>
                    </a:ext>
                  </a:extLst>
                </p14:cNvPr>
                <p14:cNvContentPartPr/>
                <p14:nvPr/>
              </p14:nvContentPartPr>
              <p14:xfrm>
                <a:off x="1703022" y="1422039"/>
                <a:ext cx="163800" cy="81360"/>
              </p14:xfrm>
            </p:contentPart>
          </mc:Choice>
          <mc:Fallback xmlns="">
            <p:pic>
              <p:nvPicPr>
                <p:cNvPr id="896" name="Ink 895">
                  <a:extLst>
                    <a:ext uri="{FF2B5EF4-FFF2-40B4-BE49-F238E27FC236}">
                      <a16:creationId xmlns:a16="http://schemas.microsoft.com/office/drawing/2014/main" id="{AED68101-7F85-1DC4-78E3-D034BFEE88FA}"/>
                    </a:ext>
                  </a:extLst>
                </p:cNvPr>
                <p:cNvPicPr/>
                <p:nvPr/>
              </p:nvPicPr>
              <p:blipFill>
                <a:blip r:embed="rId11"/>
                <a:stretch>
                  <a:fillRect/>
                </a:stretch>
              </p:blipFill>
              <p:spPr>
                <a:xfrm>
                  <a:off x="1694022" y="1413039"/>
                  <a:ext cx="1814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97" name="Ink 896">
                  <a:extLst>
                    <a:ext uri="{FF2B5EF4-FFF2-40B4-BE49-F238E27FC236}">
                      <a16:creationId xmlns:a16="http://schemas.microsoft.com/office/drawing/2014/main" id="{B32B9B7B-C7AF-C3C9-8E5A-6A81983A9F41}"/>
                    </a:ext>
                  </a:extLst>
                </p14:cNvPr>
                <p14:cNvContentPartPr/>
                <p14:nvPr/>
              </p14:nvContentPartPr>
              <p14:xfrm>
                <a:off x="1141422" y="750639"/>
                <a:ext cx="229320" cy="318240"/>
              </p14:xfrm>
            </p:contentPart>
          </mc:Choice>
          <mc:Fallback xmlns="">
            <p:pic>
              <p:nvPicPr>
                <p:cNvPr id="897" name="Ink 896">
                  <a:extLst>
                    <a:ext uri="{FF2B5EF4-FFF2-40B4-BE49-F238E27FC236}">
                      <a16:creationId xmlns:a16="http://schemas.microsoft.com/office/drawing/2014/main" id="{B32B9B7B-C7AF-C3C9-8E5A-6A81983A9F41}"/>
                    </a:ext>
                  </a:extLst>
                </p:cNvPr>
                <p:cNvPicPr/>
                <p:nvPr/>
              </p:nvPicPr>
              <p:blipFill>
                <a:blip r:embed="rId13"/>
                <a:stretch>
                  <a:fillRect/>
                </a:stretch>
              </p:blipFill>
              <p:spPr>
                <a:xfrm>
                  <a:off x="1132422" y="741999"/>
                  <a:ext cx="2469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98" name="Ink 897">
                  <a:extLst>
                    <a:ext uri="{FF2B5EF4-FFF2-40B4-BE49-F238E27FC236}">
                      <a16:creationId xmlns:a16="http://schemas.microsoft.com/office/drawing/2014/main" id="{7B89DE43-0B3E-781B-6940-72BC1702119F}"/>
                    </a:ext>
                  </a:extLst>
                </p14:cNvPr>
                <p14:cNvContentPartPr/>
                <p14:nvPr/>
              </p14:nvContentPartPr>
              <p14:xfrm>
                <a:off x="1373622" y="900759"/>
                <a:ext cx="130320" cy="118440"/>
              </p14:xfrm>
            </p:contentPart>
          </mc:Choice>
          <mc:Fallback xmlns="">
            <p:pic>
              <p:nvPicPr>
                <p:cNvPr id="898" name="Ink 897">
                  <a:extLst>
                    <a:ext uri="{FF2B5EF4-FFF2-40B4-BE49-F238E27FC236}">
                      <a16:creationId xmlns:a16="http://schemas.microsoft.com/office/drawing/2014/main" id="{7B89DE43-0B3E-781B-6940-72BC1702119F}"/>
                    </a:ext>
                  </a:extLst>
                </p:cNvPr>
                <p:cNvPicPr/>
                <p:nvPr/>
              </p:nvPicPr>
              <p:blipFill>
                <a:blip r:embed="rId15"/>
                <a:stretch>
                  <a:fillRect/>
                </a:stretch>
              </p:blipFill>
              <p:spPr>
                <a:xfrm>
                  <a:off x="1364622" y="891759"/>
                  <a:ext cx="1479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99" name="Ink 898">
                  <a:extLst>
                    <a:ext uri="{FF2B5EF4-FFF2-40B4-BE49-F238E27FC236}">
                      <a16:creationId xmlns:a16="http://schemas.microsoft.com/office/drawing/2014/main" id="{B666CBBB-CCFA-A0F5-5912-927F9FE5BC88}"/>
                    </a:ext>
                  </a:extLst>
                </p14:cNvPr>
                <p14:cNvContentPartPr/>
                <p14:nvPr/>
              </p14:nvContentPartPr>
              <p14:xfrm>
                <a:off x="1541742" y="745599"/>
                <a:ext cx="47160" cy="266400"/>
              </p14:xfrm>
            </p:contentPart>
          </mc:Choice>
          <mc:Fallback xmlns="">
            <p:pic>
              <p:nvPicPr>
                <p:cNvPr id="899" name="Ink 898">
                  <a:extLst>
                    <a:ext uri="{FF2B5EF4-FFF2-40B4-BE49-F238E27FC236}">
                      <a16:creationId xmlns:a16="http://schemas.microsoft.com/office/drawing/2014/main" id="{B666CBBB-CCFA-A0F5-5912-927F9FE5BC88}"/>
                    </a:ext>
                  </a:extLst>
                </p:cNvPr>
                <p:cNvPicPr/>
                <p:nvPr/>
              </p:nvPicPr>
              <p:blipFill>
                <a:blip r:embed="rId17"/>
                <a:stretch>
                  <a:fillRect/>
                </a:stretch>
              </p:blipFill>
              <p:spPr>
                <a:xfrm>
                  <a:off x="1532742" y="736959"/>
                  <a:ext cx="64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00" name="Ink 899">
                  <a:extLst>
                    <a:ext uri="{FF2B5EF4-FFF2-40B4-BE49-F238E27FC236}">
                      <a16:creationId xmlns:a16="http://schemas.microsoft.com/office/drawing/2014/main" id="{253DD700-00D0-8351-3825-7F8E32EC01B3}"/>
                    </a:ext>
                  </a:extLst>
                </p14:cNvPr>
                <p14:cNvContentPartPr/>
                <p14:nvPr/>
              </p14:nvContentPartPr>
              <p14:xfrm>
                <a:off x="1533462" y="772959"/>
                <a:ext cx="119160" cy="211680"/>
              </p14:xfrm>
            </p:contentPart>
          </mc:Choice>
          <mc:Fallback xmlns="">
            <p:pic>
              <p:nvPicPr>
                <p:cNvPr id="900" name="Ink 899">
                  <a:extLst>
                    <a:ext uri="{FF2B5EF4-FFF2-40B4-BE49-F238E27FC236}">
                      <a16:creationId xmlns:a16="http://schemas.microsoft.com/office/drawing/2014/main" id="{253DD700-00D0-8351-3825-7F8E32EC01B3}"/>
                    </a:ext>
                  </a:extLst>
                </p:cNvPr>
                <p:cNvPicPr/>
                <p:nvPr/>
              </p:nvPicPr>
              <p:blipFill>
                <a:blip r:embed="rId19"/>
                <a:stretch>
                  <a:fillRect/>
                </a:stretch>
              </p:blipFill>
              <p:spPr>
                <a:xfrm>
                  <a:off x="1524822" y="763959"/>
                  <a:ext cx="1368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01" name="Ink 900">
                  <a:extLst>
                    <a:ext uri="{FF2B5EF4-FFF2-40B4-BE49-F238E27FC236}">
                      <a16:creationId xmlns:a16="http://schemas.microsoft.com/office/drawing/2014/main" id="{FAA43428-5C7D-0761-003F-15CDABC7BDA5}"/>
                    </a:ext>
                  </a:extLst>
                </p14:cNvPr>
                <p14:cNvContentPartPr/>
                <p14:nvPr/>
              </p14:nvContentPartPr>
              <p14:xfrm>
                <a:off x="1699782" y="768999"/>
                <a:ext cx="15840" cy="230400"/>
              </p14:xfrm>
            </p:contentPart>
          </mc:Choice>
          <mc:Fallback xmlns="">
            <p:pic>
              <p:nvPicPr>
                <p:cNvPr id="901" name="Ink 900">
                  <a:extLst>
                    <a:ext uri="{FF2B5EF4-FFF2-40B4-BE49-F238E27FC236}">
                      <a16:creationId xmlns:a16="http://schemas.microsoft.com/office/drawing/2014/main" id="{FAA43428-5C7D-0761-003F-15CDABC7BDA5}"/>
                    </a:ext>
                  </a:extLst>
                </p:cNvPr>
                <p:cNvPicPr/>
                <p:nvPr/>
              </p:nvPicPr>
              <p:blipFill>
                <a:blip r:embed="rId21"/>
                <a:stretch>
                  <a:fillRect/>
                </a:stretch>
              </p:blipFill>
              <p:spPr>
                <a:xfrm>
                  <a:off x="1691142" y="760359"/>
                  <a:ext cx="334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02" name="Ink 901">
                  <a:extLst>
                    <a:ext uri="{FF2B5EF4-FFF2-40B4-BE49-F238E27FC236}">
                      <a16:creationId xmlns:a16="http://schemas.microsoft.com/office/drawing/2014/main" id="{37B36A59-9F46-22E1-9D7C-ACF7E40C02BE}"/>
                    </a:ext>
                  </a:extLst>
                </p14:cNvPr>
                <p14:cNvContentPartPr/>
                <p14:nvPr/>
              </p14:nvContentPartPr>
              <p14:xfrm>
                <a:off x="1689702" y="866559"/>
                <a:ext cx="134640" cy="38520"/>
              </p14:xfrm>
            </p:contentPart>
          </mc:Choice>
          <mc:Fallback xmlns="">
            <p:pic>
              <p:nvPicPr>
                <p:cNvPr id="902" name="Ink 901">
                  <a:extLst>
                    <a:ext uri="{FF2B5EF4-FFF2-40B4-BE49-F238E27FC236}">
                      <a16:creationId xmlns:a16="http://schemas.microsoft.com/office/drawing/2014/main" id="{37B36A59-9F46-22E1-9D7C-ACF7E40C02BE}"/>
                    </a:ext>
                  </a:extLst>
                </p:cNvPr>
                <p:cNvPicPr/>
                <p:nvPr/>
              </p:nvPicPr>
              <p:blipFill>
                <a:blip r:embed="rId23"/>
                <a:stretch>
                  <a:fillRect/>
                </a:stretch>
              </p:blipFill>
              <p:spPr>
                <a:xfrm>
                  <a:off x="1680702" y="857919"/>
                  <a:ext cx="1522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04" name="Ink 903">
                  <a:extLst>
                    <a:ext uri="{FF2B5EF4-FFF2-40B4-BE49-F238E27FC236}">
                      <a16:creationId xmlns:a16="http://schemas.microsoft.com/office/drawing/2014/main" id="{0BD9C1A5-60D7-1D90-218A-04AA08978E22}"/>
                    </a:ext>
                  </a:extLst>
                </p14:cNvPr>
                <p14:cNvContentPartPr/>
                <p14:nvPr/>
              </p14:nvContentPartPr>
              <p14:xfrm>
                <a:off x="1744782" y="712839"/>
                <a:ext cx="583200" cy="305640"/>
              </p14:xfrm>
            </p:contentPart>
          </mc:Choice>
          <mc:Fallback xmlns="">
            <p:pic>
              <p:nvPicPr>
                <p:cNvPr id="904" name="Ink 903">
                  <a:extLst>
                    <a:ext uri="{FF2B5EF4-FFF2-40B4-BE49-F238E27FC236}">
                      <a16:creationId xmlns:a16="http://schemas.microsoft.com/office/drawing/2014/main" id="{0BD9C1A5-60D7-1D90-218A-04AA08978E22}"/>
                    </a:ext>
                  </a:extLst>
                </p:cNvPr>
                <p:cNvPicPr/>
                <p:nvPr/>
              </p:nvPicPr>
              <p:blipFill>
                <a:blip r:embed="rId25"/>
                <a:stretch>
                  <a:fillRect/>
                </a:stretch>
              </p:blipFill>
              <p:spPr>
                <a:xfrm>
                  <a:off x="1735782" y="704199"/>
                  <a:ext cx="60084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05" name="Ink 904">
                  <a:extLst>
                    <a:ext uri="{FF2B5EF4-FFF2-40B4-BE49-F238E27FC236}">
                      <a16:creationId xmlns:a16="http://schemas.microsoft.com/office/drawing/2014/main" id="{DCA2758D-47FB-BEF4-BE1D-C7438385FB4A}"/>
                    </a:ext>
                  </a:extLst>
                </p14:cNvPr>
                <p14:cNvContentPartPr/>
                <p14:nvPr/>
              </p14:nvContentPartPr>
              <p14:xfrm>
                <a:off x="2298822" y="797799"/>
                <a:ext cx="203040" cy="160200"/>
              </p14:xfrm>
            </p:contentPart>
          </mc:Choice>
          <mc:Fallback xmlns="">
            <p:pic>
              <p:nvPicPr>
                <p:cNvPr id="905" name="Ink 904">
                  <a:extLst>
                    <a:ext uri="{FF2B5EF4-FFF2-40B4-BE49-F238E27FC236}">
                      <a16:creationId xmlns:a16="http://schemas.microsoft.com/office/drawing/2014/main" id="{DCA2758D-47FB-BEF4-BE1D-C7438385FB4A}"/>
                    </a:ext>
                  </a:extLst>
                </p:cNvPr>
                <p:cNvPicPr/>
                <p:nvPr/>
              </p:nvPicPr>
              <p:blipFill>
                <a:blip r:embed="rId27"/>
                <a:stretch>
                  <a:fillRect/>
                </a:stretch>
              </p:blipFill>
              <p:spPr>
                <a:xfrm>
                  <a:off x="2289822" y="789159"/>
                  <a:ext cx="2206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907" name="Ink 906">
                  <a:extLst>
                    <a:ext uri="{FF2B5EF4-FFF2-40B4-BE49-F238E27FC236}">
                      <a16:creationId xmlns:a16="http://schemas.microsoft.com/office/drawing/2014/main" id="{E2811F4A-FB2C-DB2D-1EA1-6D4A23FF013F}"/>
                    </a:ext>
                  </a:extLst>
                </p14:cNvPr>
                <p14:cNvContentPartPr/>
                <p14:nvPr/>
              </p14:nvContentPartPr>
              <p14:xfrm>
                <a:off x="1369302" y="1051599"/>
                <a:ext cx="1217880" cy="47520"/>
              </p14:xfrm>
            </p:contentPart>
          </mc:Choice>
          <mc:Fallback xmlns="">
            <p:pic>
              <p:nvPicPr>
                <p:cNvPr id="907" name="Ink 906">
                  <a:extLst>
                    <a:ext uri="{FF2B5EF4-FFF2-40B4-BE49-F238E27FC236}">
                      <a16:creationId xmlns:a16="http://schemas.microsoft.com/office/drawing/2014/main" id="{E2811F4A-FB2C-DB2D-1EA1-6D4A23FF013F}"/>
                    </a:ext>
                  </a:extLst>
                </p:cNvPr>
                <p:cNvPicPr/>
                <p:nvPr/>
              </p:nvPicPr>
              <p:blipFill>
                <a:blip r:embed="rId29"/>
                <a:stretch>
                  <a:fillRect/>
                </a:stretch>
              </p:blipFill>
              <p:spPr>
                <a:xfrm>
                  <a:off x="1360662" y="1042599"/>
                  <a:ext cx="1235520" cy="65160"/>
                </a:xfrm>
                <a:prstGeom prst="rect">
                  <a:avLst/>
                </a:prstGeom>
              </p:spPr>
            </p:pic>
          </mc:Fallback>
        </mc:AlternateContent>
      </p:grpSp>
      <p:grpSp>
        <p:nvGrpSpPr>
          <p:cNvPr id="916" name="Group 915">
            <a:extLst>
              <a:ext uri="{FF2B5EF4-FFF2-40B4-BE49-F238E27FC236}">
                <a16:creationId xmlns:a16="http://schemas.microsoft.com/office/drawing/2014/main" id="{B1805BCA-918C-FE30-9367-45279AC931AF}"/>
              </a:ext>
            </a:extLst>
          </p:cNvPr>
          <p:cNvGrpSpPr/>
          <p:nvPr/>
        </p:nvGrpSpPr>
        <p:grpSpPr>
          <a:xfrm>
            <a:off x="6109422" y="306759"/>
            <a:ext cx="1209240" cy="324720"/>
            <a:chOff x="6109422" y="306759"/>
            <a:chExt cx="1209240" cy="324720"/>
          </a:xfrm>
        </p:grpSpPr>
        <mc:AlternateContent xmlns:mc="http://schemas.openxmlformats.org/markup-compatibility/2006" xmlns:p14="http://schemas.microsoft.com/office/powerpoint/2010/main">
          <mc:Choice Requires="p14">
            <p:contentPart p14:bwMode="auto" r:id="rId30">
              <p14:nvContentPartPr>
                <p14:cNvPr id="910" name="Ink 909">
                  <a:extLst>
                    <a:ext uri="{FF2B5EF4-FFF2-40B4-BE49-F238E27FC236}">
                      <a16:creationId xmlns:a16="http://schemas.microsoft.com/office/drawing/2014/main" id="{5D19F9E3-0AA7-E68A-DBB5-9CDC06ED3F49}"/>
                    </a:ext>
                  </a:extLst>
                </p14:cNvPr>
                <p14:cNvContentPartPr/>
                <p14:nvPr/>
              </p14:nvContentPartPr>
              <p14:xfrm>
                <a:off x="6271782" y="306759"/>
                <a:ext cx="68760" cy="261000"/>
              </p14:xfrm>
            </p:contentPart>
          </mc:Choice>
          <mc:Fallback xmlns="">
            <p:pic>
              <p:nvPicPr>
                <p:cNvPr id="910" name="Ink 909">
                  <a:extLst>
                    <a:ext uri="{FF2B5EF4-FFF2-40B4-BE49-F238E27FC236}">
                      <a16:creationId xmlns:a16="http://schemas.microsoft.com/office/drawing/2014/main" id="{5D19F9E3-0AA7-E68A-DBB5-9CDC06ED3F49}"/>
                    </a:ext>
                  </a:extLst>
                </p:cNvPr>
                <p:cNvPicPr/>
                <p:nvPr/>
              </p:nvPicPr>
              <p:blipFill>
                <a:blip r:embed="rId31"/>
                <a:stretch>
                  <a:fillRect/>
                </a:stretch>
              </p:blipFill>
              <p:spPr>
                <a:xfrm>
                  <a:off x="6262782" y="297759"/>
                  <a:ext cx="864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11" name="Ink 910">
                  <a:extLst>
                    <a:ext uri="{FF2B5EF4-FFF2-40B4-BE49-F238E27FC236}">
                      <a16:creationId xmlns:a16="http://schemas.microsoft.com/office/drawing/2014/main" id="{A18883C5-E29F-DAB8-4DD8-268D06A5E4EA}"/>
                    </a:ext>
                  </a:extLst>
                </p14:cNvPr>
                <p14:cNvContentPartPr/>
                <p14:nvPr/>
              </p14:nvContentPartPr>
              <p14:xfrm>
                <a:off x="6185022" y="316119"/>
                <a:ext cx="296640" cy="245520"/>
              </p14:xfrm>
            </p:contentPart>
          </mc:Choice>
          <mc:Fallback xmlns="">
            <p:pic>
              <p:nvPicPr>
                <p:cNvPr id="911" name="Ink 910">
                  <a:extLst>
                    <a:ext uri="{FF2B5EF4-FFF2-40B4-BE49-F238E27FC236}">
                      <a16:creationId xmlns:a16="http://schemas.microsoft.com/office/drawing/2014/main" id="{A18883C5-E29F-DAB8-4DD8-268D06A5E4EA}"/>
                    </a:ext>
                  </a:extLst>
                </p:cNvPr>
                <p:cNvPicPr/>
                <p:nvPr/>
              </p:nvPicPr>
              <p:blipFill>
                <a:blip r:embed="rId33"/>
                <a:stretch>
                  <a:fillRect/>
                </a:stretch>
              </p:blipFill>
              <p:spPr>
                <a:xfrm>
                  <a:off x="6176022" y="307119"/>
                  <a:ext cx="3142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12" name="Ink 911">
                  <a:extLst>
                    <a:ext uri="{FF2B5EF4-FFF2-40B4-BE49-F238E27FC236}">
                      <a16:creationId xmlns:a16="http://schemas.microsoft.com/office/drawing/2014/main" id="{355DE40D-1E9A-CC56-FB0B-B64E977C26FB}"/>
                    </a:ext>
                  </a:extLst>
                </p14:cNvPr>
                <p14:cNvContentPartPr/>
                <p14:nvPr/>
              </p14:nvContentPartPr>
              <p14:xfrm>
                <a:off x="6541782" y="348159"/>
                <a:ext cx="192240" cy="210960"/>
              </p14:xfrm>
            </p:contentPart>
          </mc:Choice>
          <mc:Fallback xmlns="">
            <p:pic>
              <p:nvPicPr>
                <p:cNvPr id="912" name="Ink 911">
                  <a:extLst>
                    <a:ext uri="{FF2B5EF4-FFF2-40B4-BE49-F238E27FC236}">
                      <a16:creationId xmlns:a16="http://schemas.microsoft.com/office/drawing/2014/main" id="{355DE40D-1E9A-CC56-FB0B-B64E977C26FB}"/>
                    </a:ext>
                  </a:extLst>
                </p:cNvPr>
                <p:cNvPicPr/>
                <p:nvPr/>
              </p:nvPicPr>
              <p:blipFill>
                <a:blip r:embed="rId35"/>
                <a:stretch>
                  <a:fillRect/>
                </a:stretch>
              </p:blipFill>
              <p:spPr>
                <a:xfrm>
                  <a:off x="6532782" y="339159"/>
                  <a:ext cx="2098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13" name="Ink 912">
                  <a:extLst>
                    <a:ext uri="{FF2B5EF4-FFF2-40B4-BE49-F238E27FC236}">
                      <a16:creationId xmlns:a16="http://schemas.microsoft.com/office/drawing/2014/main" id="{53EB768A-BDD5-A5E6-A7EE-01ED6ED8647C}"/>
                    </a:ext>
                  </a:extLst>
                </p14:cNvPr>
                <p14:cNvContentPartPr/>
                <p14:nvPr/>
              </p14:nvContentPartPr>
              <p14:xfrm>
                <a:off x="6539622" y="331239"/>
                <a:ext cx="168480" cy="212400"/>
              </p14:xfrm>
            </p:contentPart>
          </mc:Choice>
          <mc:Fallback xmlns="">
            <p:pic>
              <p:nvPicPr>
                <p:cNvPr id="913" name="Ink 912">
                  <a:extLst>
                    <a:ext uri="{FF2B5EF4-FFF2-40B4-BE49-F238E27FC236}">
                      <a16:creationId xmlns:a16="http://schemas.microsoft.com/office/drawing/2014/main" id="{53EB768A-BDD5-A5E6-A7EE-01ED6ED8647C}"/>
                    </a:ext>
                  </a:extLst>
                </p:cNvPr>
                <p:cNvPicPr/>
                <p:nvPr/>
              </p:nvPicPr>
              <p:blipFill>
                <a:blip r:embed="rId37"/>
                <a:stretch>
                  <a:fillRect/>
                </a:stretch>
              </p:blipFill>
              <p:spPr>
                <a:xfrm>
                  <a:off x="6530622" y="322599"/>
                  <a:ext cx="1861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14" name="Ink 913">
                  <a:extLst>
                    <a:ext uri="{FF2B5EF4-FFF2-40B4-BE49-F238E27FC236}">
                      <a16:creationId xmlns:a16="http://schemas.microsoft.com/office/drawing/2014/main" id="{5B345507-144E-DCC7-B2F1-23344D190F4D}"/>
                    </a:ext>
                  </a:extLst>
                </p14:cNvPr>
                <p14:cNvContentPartPr/>
                <p14:nvPr/>
              </p14:nvContentPartPr>
              <p14:xfrm>
                <a:off x="6757422" y="365439"/>
                <a:ext cx="168480" cy="181800"/>
              </p14:xfrm>
            </p:contentPart>
          </mc:Choice>
          <mc:Fallback xmlns="">
            <p:pic>
              <p:nvPicPr>
                <p:cNvPr id="914" name="Ink 913">
                  <a:extLst>
                    <a:ext uri="{FF2B5EF4-FFF2-40B4-BE49-F238E27FC236}">
                      <a16:creationId xmlns:a16="http://schemas.microsoft.com/office/drawing/2014/main" id="{5B345507-144E-DCC7-B2F1-23344D190F4D}"/>
                    </a:ext>
                  </a:extLst>
                </p:cNvPr>
                <p:cNvPicPr/>
                <p:nvPr/>
              </p:nvPicPr>
              <p:blipFill>
                <a:blip r:embed="rId39"/>
                <a:stretch>
                  <a:fillRect/>
                </a:stretch>
              </p:blipFill>
              <p:spPr>
                <a:xfrm>
                  <a:off x="6748422" y="356439"/>
                  <a:ext cx="1861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15" name="Ink 914">
                  <a:extLst>
                    <a:ext uri="{FF2B5EF4-FFF2-40B4-BE49-F238E27FC236}">
                      <a16:creationId xmlns:a16="http://schemas.microsoft.com/office/drawing/2014/main" id="{B8263EDF-71DC-1163-E7BA-EC4AECE44E8F}"/>
                    </a:ext>
                  </a:extLst>
                </p14:cNvPr>
                <p14:cNvContentPartPr/>
                <p14:nvPr/>
              </p14:nvContentPartPr>
              <p14:xfrm>
                <a:off x="6109422" y="582879"/>
                <a:ext cx="1209240" cy="48600"/>
              </p14:xfrm>
            </p:contentPart>
          </mc:Choice>
          <mc:Fallback xmlns="">
            <p:pic>
              <p:nvPicPr>
                <p:cNvPr id="915" name="Ink 914">
                  <a:extLst>
                    <a:ext uri="{FF2B5EF4-FFF2-40B4-BE49-F238E27FC236}">
                      <a16:creationId xmlns:a16="http://schemas.microsoft.com/office/drawing/2014/main" id="{B8263EDF-71DC-1163-E7BA-EC4AECE44E8F}"/>
                    </a:ext>
                  </a:extLst>
                </p:cNvPr>
                <p:cNvPicPr/>
                <p:nvPr/>
              </p:nvPicPr>
              <p:blipFill>
                <a:blip r:embed="rId41"/>
                <a:stretch>
                  <a:fillRect/>
                </a:stretch>
              </p:blipFill>
              <p:spPr>
                <a:xfrm>
                  <a:off x="6100782" y="573879"/>
                  <a:ext cx="1226880" cy="6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917" name="Ink 916">
                <a:extLst>
                  <a:ext uri="{FF2B5EF4-FFF2-40B4-BE49-F238E27FC236}">
                    <a16:creationId xmlns:a16="http://schemas.microsoft.com/office/drawing/2014/main" id="{B4AEEAF4-21A6-A324-C0D3-1A0C5244CECD}"/>
                  </a:ext>
                </a:extLst>
              </p14:cNvPr>
              <p14:cNvContentPartPr/>
              <p14:nvPr/>
            </p14:nvContentPartPr>
            <p14:xfrm>
              <a:off x="7621782" y="1717599"/>
              <a:ext cx="223560" cy="146520"/>
            </p14:xfrm>
          </p:contentPart>
        </mc:Choice>
        <mc:Fallback xmlns="">
          <p:pic>
            <p:nvPicPr>
              <p:cNvPr id="917" name="Ink 916">
                <a:extLst>
                  <a:ext uri="{FF2B5EF4-FFF2-40B4-BE49-F238E27FC236}">
                    <a16:creationId xmlns:a16="http://schemas.microsoft.com/office/drawing/2014/main" id="{B4AEEAF4-21A6-A324-C0D3-1A0C5244CECD}"/>
                  </a:ext>
                </a:extLst>
              </p:cNvPr>
              <p:cNvPicPr/>
              <p:nvPr/>
            </p:nvPicPr>
            <p:blipFill>
              <a:blip r:embed="rId43"/>
              <a:stretch>
                <a:fillRect/>
              </a:stretch>
            </p:blipFill>
            <p:spPr>
              <a:xfrm>
                <a:off x="7613142" y="1708599"/>
                <a:ext cx="2412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18" name="Ink 917">
                <a:extLst>
                  <a:ext uri="{FF2B5EF4-FFF2-40B4-BE49-F238E27FC236}">
                    <a16:creationId xmlns:a16="http://schemas.microsoft.com/office/drawing/2014/main" id="{BB22A82A-6670-A815-3500-C7150A228BEA}"/>
                  </a:ext>
                </a:extLst>
              </p14:cNvPr>
              <p14:cNvContentPartPr/>
              <p14:nvPr/>
            </p14:nvContentPartPr>
            <p14:xfrm>
              <a:off x="7578582" y="3374319"/>
              <a:ext cx="233640" cy="150120"/>
            </p14:xfrm>
          </p:contentPart>
        </mc:Choice>
        <mc:Fallback xmlns="">
          <p:pic>
            <p:nvPicPr>
              <p:cNvPr id="918" name="Ink 917">
                <a:extLst>
                  <a:ext uri="{FF2B5EF4-FFF2-40B4-BE49-F238E27FC236}">
                    <a16:creationId xmlns:a16="http://schemas.microsoft.com/office/drawing/2014/main" id="{BB22A82A-6670-A815-3500-C7150A228BEA}"/>
                  </a:ext>
                </a:extLst>
              </p:cNvPr>
              <p:cNvPicPr/>
              <p:nvPr/>
            </p:nvPicPr>
            <p:blipFill>
              <a:blip r:embed="rId45"/>
              <a:stretch>
                <a:fillRect/>
              </a:stretch>
            </p:blipFill>
            <p:spPr>
              <a:xfrm>
                <a:off x="7569582" y="3365679"/>
                <a:ext cx="2512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19" name="Ink 918">
                <a:extLst>
                  <a:ext uri="{FF2B5EF4-FFF2-40B4-BE49-F238E27FC236}">
                    <a16:creationId xmlns:a16="http://schemas.microsoft.com/office/drawing/2014/main" id="{F79075EF-C9BB-2CD4-7E7E-C2DB7938D1B7}"/>
                  </a:ext>
                </a:extLst>
              </p14:cNvPr>
              <p14:cNvContentPartPr/>
              <p14:nvPr/>
            </p14:nvContentPartPr>
            <p14:xfrm>
              <a:off x="7596942" y="4605879"/>
              <a:ext cx="286920" cy="202320"/>
            </p14:xfrm>
          </p:contentPart>
        </mc:Choice>
        <mc:Fallback xmlns="">
          <p:pic>
            <p:nvPicPr>
              <p:cNvPr id="919" name="Ink 918">
                <a:extLst>
                  <a:ext uri="{FF2B5EF4-FFF2-40B4-BE49-F238E27FC236}">
                    <a16:creationId xmlns:a16="http://schemas.microsoft.com/office/drawing/2014/main" id="{F79075EF-C9BB-2CD4-7E7E-C2DB7938D1B7}"/>
                  </a:ext>
                </a:extLst>
              </p:cNvPr>
              <p:cNvPicPr/>
              <p:nvPr/>
            </p:nvPicPr>
            <p:blipFill>
              <a:blip r:embed="rId47"/>
              <a:stretch>
                <a:fillRect/>
              </a:stretch>
            </p:blipFill>
            <p:spPr>
              <a:xfrm>
                <a:off x="7588302" y="4596879"/>
                <a:ext cx="3045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20" name="Ink 919">
                <a:extLst>
                  <a:ext uri="{FF2B5EF4-FFF2-40B4-BE49-F238E27FC236}">
                    <a16:creationId xmlns:a16="http://schemas.microsoft.com/office/drawing/2014/main" id="{B7E46671-6C0F-6902-3293-42BF27CC5C8A}"/>
                  </a:ext>
                </a:extLst>
              </p14:cNvPr>
              <p14:cNvContentPartPr/>
              <p14:nvPr/>
            </p14:nvContentPartPr>
            <p14:xfrm>
              <a:off x="5480142" y="1926759"/>
              <a:ext cx="190080" cy="6480"/>
            </p14:xfrm>
          </p:contentPart>
        </mc:Choice>
        <mc:Fallback xmlns="">
          <p:pic>
            <p:nvPicPr>
              <p:cNvPr id="920" name="Ink 919">
                <a:extLst>
                  <a:ext uri="{FF2B5EF4-FFF2-40B4-BE49-F238E27FC236}">
                    <a16:creationId xmlns:a16="http://schemas.microsoft.com/office/drawing/2014/main" id="{B7E46671-6C0F-6902-3293-42BF27CC5C8A}"/>
                  </a:ext>
                </a:extLst>
              </p:cNvPr>
              <p:cNvPicPr/>
              <p:nvPr/>
            </p:nvPicPr>
            <p:blipFill>
              <a:blip r:embed="rId49"/>
              <a:stretch>
                <a:fillRect/>
              </a:stretch>
            </p:blipFill>
            <p:spPr>
              <a:xfrm>
                <a:off x="5471142" y="1918119"/>
                <a:ext cx="2077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21" name="Ink 920">
                <a:extLst>
                  <a:ext uri="{FF2B5EF4-FFF2-40B4-BE49-F238E27FC236}">
                    <a16:creationId xmlns:a16="http://schemas.microsoft.com/office/drawing/2014/main" id="{5C948019-EAAF-0B8C-9176-CEBD5EE484DF}"/>
                  </a:ext>
                </a:extLst>
              </p14:cNvPr>
              <p14:cNvContentPartPr/>
              <p14:nvPr/>
            </p14:nvContentPartPr>
            <p14:xfrm>
              <a:off x="7057302" y="1619319"/>
              <a:ext cx="321840" cy="19440"/>
            </p14:xfrm>
          </p:contentPart>
        </mc:Choice>
        <mc:Fallback xmlns="">
          <p:pic>
            <p:nvPicPr>
              <p:cNvPr id="921" name="Ink 920">
                <a:extLst>
                  <a:ext uri="{FF2B5EF4-FFF2-40B4-BE49-F238E27FC236}">
                    <a16:creationId xmlns:a16="http://schemas.microsoft.com/office/drawing/2014/main" id="{5C948019-EAAF-0B8C-9176-CEBD5EE484DF}"/>
                  </a:ext>
                </a:extLst>
              </p:cNvPr>
              <p:cNvPicPr/>
              <p:nvPr/>
            </p:nvPicPr>
            <p:blipFill>
              <a:blip r:embed="rId51"/>
              <a:stretch>
                <a:fillRect/>
              </a:stretch>
            </p:blipFill>
            <p:spPr>
              <a:xfrm>
                <a:off x="7048302" y="1610679"/>
                <a:ext cx="339480" cy="37080"/>
              </a:xfrm>
              <a:prstGeom prst="rect">
                <a:avLst/>
              </a:prstGeom>
            </p:spPr>
          </p:pic>
        </mc:Fallback>
      </mc:AlternateContent>
      <p:grpSp>
        <p:nvGrpSpPr>
          <p:cNvPr id="924" name="Group 923">
            <a:extLst>
              <a:ext uri="{FF2B5EF4-FFF2-40B4-BE49-F238E27FC236}">
                <a16:creationId xmlns:a16="http://schemas.microsoft.com/office/drawing/2014/main" id="{6BD2A77B-B6BF-9B2B-D3EC-1A71F6B98966}"/>
              </a:ext>
            </a:extLst>
          </p:cNvPr>
          <p:cNvGrpSpPr/>
          <p:nvPr/>
        </p:nvGrpSpPr>
        <p:grpSpPr>
          <a:xfrm>
            <a:off x="6449622" y="1846839"/>
            <a:ext cx="759240" cy="61920"/>
            <a:chOff x="6449622" y="1846839"/>
            <a:chExt cx="759240" cy="61920"/>
          </a:xfrm>
        </p:grpSpPr>
        <mc:AlternateContent xmlns:mc="http://schemas.openxmlformats.org/markup-compatibility/2006" xmlns:p14="http://schemas.microsoft.com/office/powerpoint/2010/main">
          <mc:Choice Requires="p14">
            <p:contentPart p14:bwMode="auto" r:id="rId52">
              <p14:nvContentPartPr>
                <p14:cNvPr id="922" name="Ink 921">
                  <a:extLst>
                    <a:ext uri="{FF2B5EF4-FFF2-40B4-BE49-F238E27FC236}">
                      <a16:creationId xmlns:a16="http://schemas.microsoft.com/office/drawing/2014/main" id="{98A3E332-3851-9927-4A07-77CEC3845C12}"/>
                    </a:ext>
                  </a:extLst>
                </p14:cNvPr>
                <p14:cNvContentPartPr/>
                <p14:nvPr/>
              </p14:nvContentPartPr>
              <p14:xfrm>
                <a:off x="6983502" y="1846839"/>
                <a:ext cx="225360" cy="6840"/>
              </p14:xfrm>
            </p:contentPart>
          </mc:Choice>
          <mc:Fallback xmlns="">
            <p:pic>
              <p:nvPicPr>
                <p:cNvPr id="922" name="Ink 921">
                  <a:extLst>
                    <a:ext uri="{FF2B5EF4-FFF2-40B4-BE49-F238E27FC236}">
                      <a16:creationId xmlns:a16="http://schemas.microsoft.com/office/drawing/2014/main" id="{98A3E332-3851-9927-4A07-77CEC3845C12}"/>
                    </a:ext>
                  </a:extLst>
                </p:cNvPr>
                <p:cNvPicPr/>
                <p:nvPr/>
              </p:nvPicPr>
              <p:blipFill>
                <a:blip r:embed="rId53"/>
                <a:stretch>
                  <a:fillRect/>
                </a:stretch>
              </p:blipFill>
              <p:spPr>
                <a:xfrm>
                  <a:off x="6974502" y="1837839"/>
                  <a:ext cx="243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23" name="Ink 922">
                  <a:extLst>
                    <a:ext uri="{FF2B5EF4-FFF2-40B4-BE49-F238E27FC236}">
                      <a16:creationId xmlns:a16="http://schemas.microsoft.com/office/drawing/2014/main" id="{8E213E15-D022-7AF2-E003-EE9FB354535C}"/>
                    </a:ext>
                  </a:extLst>
                </p14:cNvPr>
                <p14:cNvContentPartPr/>
                <p14:nvPr/>
              </p14:nvContentPartPr>
              <p14:xfrm>
                <a:off x="6449622" y="1895439"/>
                <a:ext cx="322200" cy="13320"/>
              </p14:xfrm>
            </p:contentPart>
          </mc:Choice>
          <mc:Fallback xmlns="">
            <p:pic>
              <p:nvPicPr>
                <p:cNvPr id="923" name="Ink 922">
                  <a:extLst>
                    <a:ext uri="{FF2B5EF4-FFF2-40B4-BE49-F238E27FC236}">
                      <a16:creationId xmlns:a16="http://schemas.microsoft.com/office/drawing/2014/main" id="{8E213E15-D022-7AF2-E003-EE9FB354535C}"/>
                    </a:ext>
                  </a:extLst>
                </p:cNvPr>
                <p:cNvPicPr/>
                <p:nvPr/>
              </p:nvPicPr>
              <p:blipFill>
                <a:blip r:embed="rId55"/>
                <a:stretch>
                  <a:fillRect/>
                </a:stretch>
              </p:blipFill>
              <p:spPr>
                <a:xfrm>
                  <a:off x="6440982" y="1886799"/>
                  <a:ext cx="339840" cy="30960"/>
                </a:xfrm>
                <a:prstGeom prst="rect">
                  <a:avLst/>
                </a:prstGeom>
              </p:spPr>
            </p:pic>
          </mc:Fallback>
        </mc:AlternateContent>
      </p:grpSp>
      <p:grpSp>
        <p:nvGrpSpPr>
          <p:cNvPr id="927" name="Group 926">
            <a:extLst>
              <a:ext uri="{FF2B5EF4-FFF2-40B4-BE49-F238E27FC236}">
                <a16:creationId xmlns:a16="http://schemas.microsoft.com/office/drawing/2014/main" id="{71F1BA3F-07A2-62A4-01A2-67D6464987B7}"/>
              </a:ext>
            </a:extLst>
          </p:cNvPr>
          <p:cNvGrpSpPr/>
          <p:nvPr/>
        </p:nvGrpSpPr>
        <p:grpSpPr>
          <a:xfrm>
            <a:off x="5437302" y="1865559"/>
            <a:ext cx="190440" cy="67680"/>
            <a:chOff x="5437302" y="1865559"/>
            <a:chExt cx="190440" cy="67680"/>
          </a:xfrm>
        </p:grpSpPr>
        <mc:AlternateContent xmlns:mc="http://schemas.openxmlformats.org/markup-compatibility/2006" xmlns:p14="http://schemas.microsoft.com/office/powerpoint/2010/main">
          <mc:Choice Requires="p14">
            <p:contentPart p14:bwMode="auto" r:id="rId56">
              <p14:nvContentPartPr>
                <p14:cNvPr id="925" name="Ink 924">
                  <a:extLst>
                    <a:ext uri="{FF2B5EF4-FFF2-40B4-BE49-F238E27FC236}">
                      <a16:creationId xmlns:a16="http://schemas.microsoft.com/office/drawing/2014/main" id="{56C67EEE-9252-9878-6135-B7D517BFF6C2}"/>
                    </a:ext>
                  </a:extLst>
                </p14:cNvPr>
                <p14:cNvContentPartPr/>
                <p14:nvPr/>
              </p14:nvContentPartPr>
              <p14:xfrm>
                <a:off x="5498502" y="1865559"/>
                <a:ext cx="129240" cy="6480"/>
              </p14:xfrm>
            </p:contentPart>
          </mc:Choice>
          <mc:Fallback xmlns="">
            <p:pic>
              <p:nvPicPr>
                <p:cNvPr id="925" name="Ink 924">
                  <a:extLst>
                    <a:ext uri="{FF2B5EF4-FFF2-40B4-BE49-F238E27FC236}">
                      <a16:creationId xmlns:a16="http://schemas.microsoft.com/office/drawing/2014/main" id="{56C67EEE-9252-9878-6135-B7D517BFF6C2}"/>
                    </a:ext>
                  </a:extLst>
                </p:cNvPr>
                <p:cNvPicPr/>
                <p:nvPr/>
              </p:nvPicPr>
              <p:blipFill>
                <a:blip r:embed="rId57"/>
                <a:stretch>
                  <a:fillRect/>
                </a:stretch>
              </p:blipFill>
              <p:spPr>
                <a:xfrm>
                  <a:off x="5489862" y="1856559"/>
                  <a:ext cx="1468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26" name="Ink 925">
                  <a:extLst>
                    <a:ext uri="{FF2B5EF4-FFF2-40B4-BE49-F238E27FC236}">
                      <a16:creationId xmlns:a16="http://schemas.microsoft.com/office/drawing/2014/main" id="{E845D272-6151-7ACE-899F-AC7106214BE4}"/>
                    </a:ext>
                  </a:extLst>
                </p14:cNvPr>
                <p14:cNvContentPartPr/>
                <p14:nvPr/>
              </p14:nvContentPartPr>
              <p14:xfrm>
                <a:off x="5437302" y="1932879"/>
                <a:ext cx="175680" cy="360"/>
              </p14:xfrm>
            </p:contentPart>
          </mc:Choice>
          <mc:Fallback xmlns="">
            <p:pic>
              <p:nvPicPr>
                <p:cNvPr id="926" name="Ink 925">
                  <a:extLst>
                    <a:ext uri="{FF2B5EF4-FFF2-40B4-BE49-F238E27FC236}">
                      <a16:creationId xmlns:a16="http://schemas.microsoft.com/office/drawing/2014/main" id="{E845D272-6151-7ACE-899F-AC7106214BE4}"/>
                    </a:ext>
                  </a:extLst>
                </p:cNvPr>
                <p:cNvPicPr/>
                <p:nvPr/>
              </p:nvPicPr>
              <p:blipFill>
                <a:blip r:embed="rId59"/>
                <a:stretch>
                  <a:fillRect/>
                </a:stretch>
              </p:blipFill>
              <p:spPr>
                <a:xfrm>
                  <a:off x="5428302" y="1923879"/>
                  <a:ext cx="193320" cy="18000"/>
                </a:xfrm>
                <a:prstGeom prst="rect">
                  <a:avLst/>
                </a:prstGeom>
              </p:spPr>
            </p:pic>
          </mc:Fallback>
        </mc:AlternateContent>
      </p:grpSp>
      <p:grpSp>
        <p:nvGrpSpPr>
          <p:cNvPr id="930" name="Group 929">
            <a:extLst>
              <a:ext uri="{FF2B5EF4-FFF2-40B4-BE49-F238E27FC236}">
                <a16:creationId xmlns:a16="http://schemas.microsoft.com/office/drawing/2014/main" id="{4B4B9FB9-43AC-481A-8414-1DD1428D4D85}"/>
              </a:ext>
            </a:extLst>
          </p:cNvPr>
          <p:cNvGrpSpPr/>
          <p:nvPr/>
        </p:nvGrpSpPr>
        <p:grpSpPr>
          <a:xfrm>
            <a:off x="4940142" y="1533999"/>
            <a:ext cx="327240" cy="155880"/>
            <a:chOff x="4940142" y="1533999"/>
            <a:chExt cx="327240" cy="155880"/>
          </a:xfrm>
        </p:grpSpPr>
        <mc:AlternateContent xmlns:mc="http://schemas.openxmlformats.org/markup-compatibility/2006" xmlns:p14="http://schemas.microsoft.com/office/powerpoint/2010/main">
          <mc:Choice Requires="p14">
            <p:contentPart p14:bwMode="auto" r:id="rId60">
              <p14:nvContentPartPr>
                <p14:cNvPr id="928" name="Ink 927">
                  <a:extLst>
                    <a:ext uri="{FF2B5EF4-FFF2-40B4-BE49-F238E27FC236}">
                      <a16:creationId xmlns:a16="http://schemas.microsoft.com/office/drawing/2014/main" id="{4A5FE8F7-471C-6CF2-4DD2-D1FF8A73C307}"/>
                    </a:ext>
                  </a:extLst>
                </p14:cNvPr>
                <p14:cNvContentPartPr/>
                <p14:nvPr/>
              </p14:nvContentPartPr>
              <p14:xfrm>
                <a:off x="4940142" y="1604559"/>
                <a:ext cx="219960" cy="27000"/>
              </p14:xfrm>
            </p:contentPart>
          </mc:Choice>
          <mc:Fallback xmlns="">
            <p:pic>
              <p:nvPicPr>
                <p:cNvPr id="928" name="Ink 927">
                  <a:extLst>
                    <a:ext uri="{FF2B5EF4-FFF2-40B4-BE49-F238E27FC236}">
                      <a16:creationId xmlns:a16="http://schemas.microsoft.com/office/drawing/2014/main" id="{4A5FE8F7-471C-6CF2-4DD2-D1FF8A73C307}"/>
                    </a:ext>
                  </a:extLst>
                </p:cNvPr>
                <p:cNvPicPr/>
                <p:nvPr/>
              </p:nvPicPr>
              <p:blipFill>
                <a:blip r:embed="rId61"/>
                <a:stretch>
                  <a:fillRect/>
                </a:stretch>
              </p:blipFill>
              <p:spPr>
                <a:xfrm>
                  <a:off x="4931142" y="1595919"/>
                  <a:ext cx="2376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29" name="Ink 928">
                  <a:extLst>
                    <a:ext uri="{FF2B5EF4-FFF2-40B4-BE49-F238E27FC236}">
                      <a16:creationId xmlns:a16="http://schemas.microsoft.com/office/drawing/2014/main" id="{E0D206AA-9DCC-3509-A9A7-983899D34DDC}"/>
                    </a:ext>
                  </a:extLst>
                </p14:cNvPr>
                <p14:cNvContentPartPr/>
                <p14:nvPr/>
              </p14:nvContentPartPr>
              <p14:xfrm>
                <a:off x="5136342" y="1533999"/>
                <a:ext cx="131040" cy="155880"/>
              </p14:xfrm>
            </p:contentPart>
          </mc:Choice>
          <mc:Fallback xmlns="">
            <p:pic>
              <p:nvPicPr>
                <p:cNvPr id="929" name="Ink 928">
                  <a:extLst>
                    <a:ext uri="{FF2B5EF4-FFF2-40B4-BE49-F238E27FC236}">
                      <a16:creationId xmlns:a16="http://schemas.microsoft.com/office/drawing/2014/main" id="{E0D206AA-9DCC-3509-A9A7-983899D34DDC}"/>
                    </a:ext>
                  </a:extLst>
                </p:cNvPr>
                <p:cNvPicPr/>
                <p:nvPr/>
              </p:nvPicPr>
              <p:blipFill>
                <a:blip r:embed="rId63"/>
                <a:stretch>
                  <a:fillRect/>
                </a:stretch>
              </p:blipFill>
              <p:spPr>
                <a:xfrm>
                  <a:off x="5127342" y="1524999"/>
                  <a:ext cx="148680" cy="173520"/>
                </a:xfrm>
                <a:prstGeom prst="rect">
                  <a:avLst/>
                </a:prstGeom>
              </p:spPr>
            </p:pic>
          </mc:Fallback>
        </mc:AlternateContent>
      </p:grpSp>
      <p:grpSp>
        <p:nvGrpSpPr>
          <p:cNvPr id="933" name="Group 932">
            <a:extLst>
              <a:ext uri="{FF2B5EF4-FFF2-40B4-BE49-F238E27FC236}">
                <a16:creationId xmlns:a16="http://schemas.microsoft.com/office/drawing/2014/main" id="{E27F34BB-F682-9B01-19AC-0DFA7919A691}"/>
              </a:ext>
            </a:extLst>
          </p:cNvPr>
          <p:cNvGrpSpPr/>
          <p:nvPr/>
        </p:nvGrpSpPr>
        <p:grpSpPr>
          <a:xfrm>
            <a:off x="5019702" y="2819919"/>
            <a:ext cx="320760" cy="141480"/>
            <a:chOff x="5019702" y="2819919"/>
            <a:chExt cx="320760" cy="141480"/>
          </a:xfrm>
        </p:grpSpPr>
        <mc:AlternateContent xmlns:mc="http://schemas.openxmlformats.org/markup-compatibility/2006" xmlns:p14="http://schemas.microsoft.com/office/powerpoint/2010/main">
          <mc:Choice Requires="p14">
            <p:contentPart p14:bwMode="auto" r:id="rId64">
              <p14:nvContentPartPr>
                <p14:cNvPr id="931" name="Ink 930">
                  <a:extLst>
                    <a:ext uri="{FF2B5EF4-FFF2-40B4-BE49-F238E27FC236}">
                      <a16:creationId xmlns:a16="http://schemas.microsoft.com/office/drawing/2014/main" id="{791F6B2C-7D51-9FC3-1D81-000C1750F2C2}"/>
                    </a:ext>
                  </a:extLst>
                </p14:cNvPr>
                <p14:cNvContentPartPr/>
                <p14:nvPr/>
              </p14:nvContentPartPr>
              <p14:xfrm>
                <a:off x="5019702" y="2890119"/>
                <a:ext cx="258120" cy="19080"/>
              </p14:xfrm>
            </p:contentPart>
          </mc:Choice>
          <mc:Fallback xmlns="">
            <p:pic>
              <p:nvPicPr>
                <p:cNvPr id="931" name="Ink 930">
                  <a:extLst>
                    <a:ext uri="{FF2B5EF4-FFF2-40B4-BE49-F238E27FC236}">
                      <a16:creationId xmlns:a16="http://schemas.microsoft.com/office/drawing/2014/main" id="{791F6B2C-7D51-9FC3-1D81-000C1750F2C2}"/>
                    </a:ext>
                  </a:extLst>
                </p:cNvPr>
                <p:cNvPicPr/>
                <p:nvPr/>
              </p:nvPicPr>
              <p:blipFill>
                <a:blip r:embed="rId65"/>
                <a:stretch>
                  <a:fillRect/>
                </a:stretch>
              </p:blipFill>
              <p:spPr>
                <a:xfrm>
                  <a:off x="5011062" y="2881119"/>
                  <a:ext cx="2757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32" name="Ink 931">
                  <a:extLst>
                    <a:ext uri="{FF2B5EF4-FFF2-40B4-BE49-F238E27FC236}">
                      <a16:creationId xmlns:a16="http://schemas.microsoft.com/office/drawing/2014/main" id="{54BA5D23-132F-BA1C-4378-DAC2F470098D}"/>
                    </a:ext>
                  </a:extLst>
                </p14:cNvPr>
                <p14:cNvContentPartPr/>
                <p14:nvPr/>
              </p14:nvContentPartPr>
              <p14:xfrm>
                <a:off x="5251542" y="2819919"/>
                <a:ext cx="88920" cy="141480"/>
              </p14:xfrm>
            </p:contentPart>
          </mc:Choice>
          <mc:Fallback xmlns="">
            <p:pic>
              <p:nvPicPr>
                <p:cNvPr id="932" name="Ink 931">
                  <a:extLst>
                    <a:ext uri="{FF2B5EF4-FFF2-40B4-BE49-F238E27FC236}">
                      <a16:creationId xmlns:a16="http://schemas.microsoft.com/office/drawing/2014/main" id="{54BA5D23-132F-BA1C-4378-DAC2F470098D}"/>
                    </a:ext>
                  </a:extLst>
                </p:cNvPr>
                <p:cNvPicPr/>
                <p:nvPr/>
              </p:nvPicPr>
              <p:blipFill>
                <a:blip r:embed="rId67"/>
                <a:stretch>
                  <a:fillRect/>
                </a:stretch>
              </p:blipFill>
              <p:spPr>
                <a:xfrm>
                  <a:off x="5242902" y="2811279"/>
                  <a:ext cx="106560" cy="159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934" name="Ink 933">
                <a:extLst>
                  <a:ext uri="{FF2B5EF4-FFF2-40B4-BE49-F238E27FC236}">
                    <a16:creationId xmlns:a16="http://schemas.microsoft.com/office/drawing/2014/main" id="{371DAD89-647F-39AA-0B5E-5AD7FAE5869D}"/>
                  </a:ext>
                </a:extLst>
              </p14:cNvPr>
              <p14:cNvContentPartPr/>
              <p14:nvPr/>
            </p14:nvContentPartPr>
            <p14:xfrm>
              <a:off x="5909622" y="3436599"/>
              <a:ext cx="294120" cy="12960"/>
            </p14:xfrm>
          </p:contentPart>
        </mc:Choice>
        <mc:Fallback xmlns="">
          <p:pic>
            <p:nvPicPr>
              <p:cNvPr id="934" name="Ink 933">
                <a:extLst>
                  <a:ext uri="{FF2B5EF4-FFF2-40B4-BE49-F238E27FC236}">
                    <a16:creationId xmlns:a16="http://schemas.microsoft.com/office/drawing/2014/main" id="{371DAD89-647F-39AA-0B5E-5AD7FAE5869D}"/>
                  </a:ext>
                </a:extLst>
              </p:cNvPr>
              <p:cNvPicPr/>
              <p:nvPr/>
            </p:nvPicPr>
            <p:blipFill>
              <a:blip r:embed="rId69"/>
              <a:stretch>
                <a:fillRect/>
              </a:stretch>
            </p:blipFill>
            <p:spPr>
              <a:xfrm>
                <a:off x="5900982" y="3427599"/>
                <a:ext cx="3117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35" name="Ink 934">
                <a:extLst>
                  <a:ext uri="{FF2B5EF4-FFF2-40B4-BE49-F238E27FC236}">
                    <a16:creationId xmlns:a16="http://schemas.microsoft.com/office/drawing/2014/main" id="{FBDFA364-24D8-4054-F710-57B6AFD7CF0D}"/>
                  </a:ext>
                </a:extLst>
              </p14:cNvPr>
              <p14:cNvContentPartPr/>
              <p14:nvPr/>
            </p14:nvContentPartPr>
            <p14:xfrm>
              <a:off x="6652302" y="3458559"/>
              <a:ext cx="248760" cy="2880"/>
            </p14:xfrm>
          </p:contentPart>
        </mc:Choice>
        <mc:Fallback xmlns="">
          <p:pic>
            <p:nvPicPr>
              <p:cNvPr id="935" name="Ink 934">
                <a:extLst>
                  <a:ext uri="{FF2B5EF4-FFF2-40B4-BE49-F238E27FC236}">
                    <a16:creationId xmlns:a16="http://schemas.microsoft.com/office/drawing/2014/main" id="{FBDFA364-24D8-4054-F710-57B6AFD7CF0D}"/>
                  </a:ext>
                </a:extLst>
              </p:cNvPr>
              <p:cNvPicPr/>
              <p:nvPr/>
            </p:nvPicPr>
            <p:blipFill>
              <a:blip r:embed="rId71"/>
              <a:stretch>
                <a:fillRect/>
              </a:stretch>
            </p:blipFill>
            <p:spPr>
              <a:xfrm>
                <a:off x="6643302" y="3449919"/>
                <a:ext cx="266400" cy="20520"/>
              </a:xfrm>
              <a:prstGeom prst="rect">
                <a:avLst/>
              </a:prstGeom>
            </p:spPr>
          </p:pic>
        </mc:Fallback>
      </mc:AlternateContent>
      <p:grpSp>
        <p:nvGrpSpPr>
          <p:cNvPr id="938" name="Group 937">
            <a:extLst>
              <a:ext uri="{FF2B5EF4-FFF2-40B4-BE49-F238E27FC236}">
                <a16:creationId xmlns:a16="http://schemas.microsoft.com/office/drawing/2014/main" id="{30D68413-BCEE-64AD-F90F-FC6A26054BEA}"/>
              </a:ext>
            </a:extLst>
          </p:cNvPr>
          <p:cNvGrpSpPr/>
          <p:nvPr/>
        </p:nvGrpSpPr>
        <p:grpSpPr>
          <a:xfrm>
            <a:off x="5105742" y="4436679"/>
            <a:ext cx="215280" cy="142200"/>
            <a:chOff x="5105742" y="4436679"/>
            <a:chExt cx="215280" cy="142200"/>
          </a:xfrm>
        </p:grpSpPr>
        <mc:AlternateContent xmlns:mc="http://schemas.openxmlformats.org/markup-compatibility/2006" xmlns:p14="http://schemas.microsoft.com/office/powerpoint/2010/main">
          <mc:Choice Requires="p14">
            <p:contentPart p14:bwMode="auto" r:id="rId72">
              <p14:nvContentPartPr>
                <p14:cNvPr id="936" name="Ink 935">
                  <a:extLst>
                    <a:ext uri="{FF2B5EF4-FFF2-40B4-BE49-F238E27FC236}">
                      <a16:creationId xmlns:a16="http://schemas.microsoft.com/office/drawing/2014/main" id="{B35D8F39-3106-E2A8-27D2-17F9B58AFC58}"/>
                    </a:ext>
                  </a:extLst>
                </p14:cNvPr>
                <p14:cNvContentPartPr/>
                <p14:nvPr/>
              </p14:nvContentPartPr>
              <p14:xfrm>
                <a:off x="5105742" y="4473399"/>
                <a:ext cx="202680" cy="25200"/>
              </p14:xfrm>
            </p:contentPart>
          </mc:Choice>
          <mc:Fallback xmlns="">
            <p:pic>
              <p:nvPicPr>
                <p:cNvPr id="936" name="Ink 935">
                  <a:extLst>
                    <a:ext uri="{FF2B5EF4-FFF2-40B4-BE49-F238E27FC236}">
                      <a16:creationId xmlns:a16="http://schemas.microsoft.com/office/drawing/2014/main" id="{B35D8F39-3106-E2A8-27D2-17F9B58AFC58}"/>
                    </a:ext>
                  </a:extLst>
                </p:cNvPr>
                <p:cNvPicPr/>
                <p:nvPr/>
              </p:nvPicPr>
              <p:blipFill>
                <a:blip r:embed="rId73"/>
                <a:stretch>
                  <a:fillRect/>
                </a:stretch>
              </p:blipFill>
              <p:spPr>
                <a:xfrm>
                  <a:off x="5097102" y="4464759"/>
                  <a:ext cx="2203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37" name="Ink 936">
                  <a:extLst>
                    <a:ext uri="{FF2B5EF4-FFF2-40B4-BE49-F238E27FC236}">
                      <a16:creationId xmlns:a16="http://schemas.microsoft.com/office/drawing/2014/main" id="{4D043488-4C97-D086-38D9-BD8F88E65C97}"/>
                    </a:ext>
                  </a:extLst>
                </p14:cNvPr>
                <p14:cNvContentPartPr/>
                <p14:nvPr/>
              </p14:nvContentPartPr>
              <p14:xfrm>
                <a:off x="5216262" y="4436679"/>
                <a:ext cx="104760" cy="142200"/>
              </p14:xfrm>
            </p:contentPart>
          </mc:Choice>
          <mc:Fallback xmlns="">
            <p:pic>
              <p:nvPicPr>
                <p:cNvPr id="937" name="Ink 936">
                  <a:extLst>
                    <a:ext uri="{FF2B5EF4-FFF2-40B4-BE49-F238E27FC236}">
                      <a16:creationId xmlns:a16="http://schemas.microsoft.com/office/drawing/2014/main" id="{4D043488-4C97-D086-38D9-BD8F88E65C97}"/>
                    </a:ext>
                  </a:extLst>
                </p:cNvPr>
                <p:cNvPicPr/>
                <p:nvPr/>
              </p:nvPicPr>
              <p:blipFill>
                <a:blip r:embed="rId75"/>
                <a:stretch>
                  <a:fillRect/>
                </a:stretch>
              </p:blipFill>
              <p:spPr>
                <a:xfrm>
                  <a:off x="5207622" y="4428039"/>
                  <a:ext cx="122400" cy="15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939" name="Ink 938">
                <a:extLst>
                  <a:ext uri="{FF2B5EF4-FFF2-40B4-BE49-F238E27FC236}">
                    <a16:creationId xmlns:a16="http://schemas.microsoft.com/office/drawing/2014/main" id="{DF637E38-3302-59BB-98CD-E7871EDD36A3}"/>
                  </a:ext>
                </a:extLst>
              </p14:cNvPr>
              <p14:cNvContentPartPr/>
              <p14:nvPr/>
            </p14:nvContentPartPr>
            <p14:xfrm>
              <a:off x="7038942" y="4860399"/>
              <a:ext cx="46080" cy="360"/>
            </p14:xfrm>
          </p:contentPart>
        </mc:Choice>
        <mc:Fallback xmlns="">
          <p:pic>
            <p:nvPicPr>
              <p:cNvPr id="939" name="Ink 938">
                <a:extLst>
                  <a:ext uri="{FF2B5EF4-FFF2-40B4-BE49-F238E27FC236}">
                    <a16:creationId xmlns:a16="http://schemas.microsoft.com/office/drawing/2014/main" id="{DF637E38-3302-59BB-98CD-E7871EDD36A3}"/>
                  </a:ext>
                </a:extLst>
              </p:cNvPr>
              <p:cNvPicPr/>
              <p:nvPr/>
            </p:nvPicPr>
            <p:blipFill>
              <a:blip r:embed="rId77"/>
              <a:stretch>
                <a:fillRect/>
              </a:stretch>
            </p:blipFill>
            <p:spPr>
              <a:xfrm>
                <a:off x="7029942" y="4851399"/>
                <a:ext cx="63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40" name="Ink 939">
                <a:extLst>
                  <a:ext uri="{FF2B5EF4-FFF2-40B4-BE49-F238E27FC236}">
                    <a16:creationId xmlns:a16="http://schemas.microsoft.com/office/drawing/2014/main" id="{E3260886-2DBB-B8F2-545A-DE28B71BF203}"/>
                  </a:ext>
                </a:extLst>
              </p14:cNvPr>
              <p14:cNvContentPartPr/>
              <p14:nvPr/>
            </p14:nvContentPartPr>
            <p14:xfrm>
              <a:off x="5762742" y="4964439"/>
              <a:ext cx="222120" cy="12600"/>
            </p14:xfrm>
          </p:contentPart>
        </mc:Choice>
        <mc:Fallback xmlns="">
          <p:pic>
            <p:nvPicPr>
              <p:cNvPr id="940" name="Ink 939">
                <a:extLst>
                  <a:ext uri="{FF2B5EF4-FFF2-40B4-BE49-F238E27FC236}">
                    <a16:creationId xmlns:a16="http://schemas.microsoft.com/office/drawing/2014/main" id="{E3260886-2DBB-B8F2-545A-DE28B71BF203}"/>
                  </a:ext>
                </a:extLst>
              </p:cNvPr>
              <p:cNvPicPr/>
              <p:nvPr/>
            </p:nvPicPr>
            <p:blipFill>
              <a:blip r:embed="rId79"/>
              <a:stretch>
                <a:fillRect/>
              </a:stretch>
            </p:blipFill>
            <p:spPr>
              <a:xfrm>
                <a:off x="5754102" y="4955439"/>
                <a:ext cx="2397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41" name="Ink 940">
                <a:extLst>
                  <a:ext uri="{FF2B5EF4-FFF2-40B4-BE49-F238E27FC236}">
                    <a16:creationId xmlns:a16="http://schemas.microsoft.com/office/drawing/2014/main" id="{7652552C-36B6-5AC6-27CC-CCE400743630}"/>
                  </a:ext>
                </a:extLst>
              </p14:cNvPr>
              <p14:cNvContentPartPr/>
              <p14:nvPr/>
            </p14:nvContentPartPr>
            <p14:xfrm>
              <a:off x="6312822" y="4669959"/>
              <a:ext cx="237600" cy="6840"/>
            </p14:xfrm>
          </p:contentPart>
        </mc:Choice>
        <mc:Fallback xmlns="">
          <p:pic>
            <p:nvPicPr>
              <p:cNvPr id="941" name="Ink 940">
                <a:extLst>
                  <a:ext uri="{FF2B5EF4-FFF2-40B4-BE49-F238E27FC236}">
                    <a16:creationId xmlns:a16="http://schemas.microsoft.com/office/drawing/2014/main" id="{7652552C-36B6-5AC6-27CC-CCE400743630}"/>
                  </a:ext>
                </a:extLst>
              </p:cNvPr>
              <p:cNvPicPr/>
              <p:nvPr/>
            </p:nvPicPr>
            <p:blipFill>
              <a:blip r:embed="rId81"/>
              <a:stretch>
                <a:fillRect/>
              </a:stretch>
            </p:blipFill>
            <p:spPr>
              <a:xfrm>
                <a:off x="6303822" y="4661319"/>
                <a:ext cx="2552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42" name="Ink 941">
                <a:extLst>
                  <a:ext uri="{FF2B5EF4-FFF2-40B4-BE49-F238E27FC236}">
                    <a16:creationId xmlns:a16="http://schemas.microsoft.com/office/drawing/2014/main" id="{E1E8BD00-8B71-EF75-04D5-1563C7C87B12}"/>
                  </a:ext>
                </a:extLst>
              </p14:cNvPr>
              <p14:cNvContentPartPr/>
              <p14:nvPr/>
            </p14:nvContentPartPr>
            <p14:xfrm>
              <a:off x="1468662" y="5812239"/>
              <a:ext cx="533520" cy="461160"/>
            </p14:xfrm>
          </p:contentPart>
        </mc:Choice>
        <mc:Fallback xmlns="">
          <p:pic>
            <p:nvPicPr>
              <p:cNvPr id="942" name="Ink 941">
                <a:extLst>
                  <a:ext uri="{FF2B5EF4-FFF2-40B4-BE49-F238E27FC236}">
                    <a16:creationId xmlns:a16="http://schemas.microsoft.com/office/drawing/2014/main" id="{E1E8BD00-8B71-EF75-04D5-1563C7C87B12}"/>
                  </a:ext>
                </a:extLst>
              </p:cNvPr>
              <p:cNvPicPr/>
              <p:nvPr/>
            </p:nvPicPr>
            <p:blipFill>
              <a:blip r:embed="rId83"/>
              <a:stretch>
                <a:fillRect/>
              </a:stretch>
            </p:blipFill>
            <p:spPr>
              <a:xfrm>
                <a:off x="1459662" y="5803239"/>
                <a:ext cx="551160" cy="478800"/>
              </a:xfrm>
              <a:prstGeom prst="rect">
                <a:avLst/>
              </a:prstGeom>
            </p:spPr>
          </p:pic>
        </mc:Fallback>
      </mc:AlternateContent>
      <p:grpSp>
        <p:nvGrpSpPr>
          <p:cNvPr id="951" name="Group 950">
            <a:extLst>
              <a:ext uri="{FF2B5EF4-FFF2-40B4-BE49-F238E27FC236}">
                <a16:creationId xmlns:a16="http://schemas.microsoft.com/office/drawing/2014/main" id="{32A52C8A-C68F-007B-8B79-2292C4671641}"/>
              </a:ext>
            </a:extLst>
          </p:cNvPr>
          <p:cNvGrpSpPr/>
          <p:nvPr/>
        </p:nvGrpSpPr>
        <p:grpSpPr>
          <a:xfrm>
            <a:off x="7836342" y="1029999"/>
            <a:ext cx="1208160" cy="535320"/>
            <a:chOff x="7836342" y="1029999"/>
            <a:chExt cx="1208160" cy="535320"/>
          </a:xfrm>
        </p:grpSpPr>
        <mc:AlternateContent xmlns:mc="http://schemas.openxmlformats.org/markup-compatibility/2006" xmlns:p14="http://schemas.microsoft.com/office/powerpoint/2010/main">
          <mc:Choice Requires="p14">
            <p:contentPart p14:bwMode="auto" r:id="rId84">
              <p14:nvContentPartPr>
                <p14:cNvPr id="944" name="Ink 943">
                  <a:extLst>
                    <a:ext uri="{FF2B5EF4-FFF2-40B4-BE49-F238E27FC236}">
                      <a16:creationId xmlns:a16="http://schemas.microsoft.com/office/drawing/2014/main" id="{7E08F47E-4AA8-E46D-C836-43932CFF5644}"/>
                    </a:ext>
                  </a:extLst>
                </p14:cNvPr>
                <p14:cNvContentPartPr/>
                <p14:nvPr/>
              </p14:nvContentPartPr>
              <p14:xfrm>
                <a:off x="8305782" y="1206399"/>
                <a:ext cx="232560" cy="193320"/>
              </p14:xfrm>
            </p:contentPart>
          </mc:Choice>
          <mc:Fallback xmlns="">
            <p:pic>
              <p:nvPicPr>
                <p:cNvPr id="944" name="Ink 943">
                  <a:extLst>
                    <a:ext uri="{FF2B5EF4-FFF2-40B4-BE49-F238E27FC236}">
                      <a16:creationId xmlns:a16="http://schemas.microsoft.com/office/drawing/2014/main" id="{7E08F47E-4AA8-E46D-C836-43932CFF5644}"/>
                    </a:ext>
                  </a:extLst>
                </p:cNvPr>
                <p:cNvPicPr/>
                <p:nvPr/>
              </p:nvPicPr>
              <p:blipFill>
                <a:blip r:embed="rId85"/>
                <a:stretch>
                  <a:fillRect/>
                </a:stretch>
              </p:blipFill>
              <p:spPr>
                <a:xfrm>
                  <a:off x="8297142" y="1197759"/>
                  <a:ext cx="2502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45" name="Ink 944">
                  <a:extLst>
                    <a:ext uri="{FF2B5EF4-FFF2-40B4-BE49-F238E27FC236}">
                      <a16:creationId xmlns:a16="http://schemas.microsoft.com/office/drawing/2014/main" id="{A0EB1FE5-DA98-5510-71EF-7FADAEEF1433}"/>
                    </a:ext>
                  </a:extLst>
                </p14:cNvPr>
                <p14:cNvContentPartPr/>
                <p14:nvPr/>
              </p14:nvContentPartPr>
              <p14:xfrm>
                <a:off x="8123622" y="1029999"/>
                <a:ext cx="622080" cy="473400"/>
              </p14:xfrm>
            </p:contentPart>
          </mc:Choice>
          <mc:Fallback xmlns="">
            <p:pic>
              <p:nvPicPr>
                <p:cNvPr id="945" name="Ink 944">
                  <a:extLst>
                    <a:ext uri="{FF2B5EF4-FFF2-40B4-BE49-F238E27FC236}">
                      <a16:creationId xmlns:a16="http://schemas.microsoft.com/office/drawing/2014/main" id="{A0EB1FE5-DA98-5510-71EF-7FADAEEF1433}"/>
                    </a:ext>
                  </a:extLst>
                </p:cNvPr>
                <p:cNvPicPr/>
                <p:nvPr/>
              </p:nvPicPr>
              <p:blipFill>
                <a:blip r:embed="rId87"/>
                <a:stretch>
                  <a:fillRect/>
                </a:stretch>
              </p:blipFill>
              <p:spPr>
                <a:xfrm>
                  <a:off x="8114622" y="1020999"/>
                  <a:ext cx="63972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47" name="Ink 946">
                  <a:extLst>
                    <a:ext uri="{FF2B5EF4-FFF2-40B4-BE49-F238E27FC236}">
                      <a16:creationId xmlns:a16="http://schemas.microsoft.com/office/drawing/2014/main" id="{492B6899-F9AE-E368-C9F7-89043E7A4128}"/>
                    </a:ext>
                  </a:extLst>
                </p14:cNvPr>
                <p14:cNvContentPartPr/>
                <p14:nvPr/>
              </p14:nvContentPartPr>
              <p14:xfrm>
                <a:off x="7952262" y="1170759"/>
                <a:ext cx="293400" cy="50760"/>
              </p14:xfrm>
            </p:contentPart>
          </mc:Choice>
          <mc:Fallback xmlns="">
            <p:pic>
              <p:nvPicPr>
                <p:cNvPr id="947" name="Ink 946">
                  <a:extLst>
                    <a:ext uri="{FF2B5EF4-FFF2-40B4-BE49-F238E27FC236}">
                      <a16:creationId xmlns:a16="http://schemas.microsoft.com/office/drawing/2014/main" id="{492B6899-F9AE-E368-C9F7-89043E7A4128}"/>
                    </a:ext>
                  </a:extLst>
                </p:cNvPr>
                <p:cNvPicPr/>
                <p:nvPr/>
              </p:nvPicPr>
              <p:blipFill>
                <a:blip r:embed="rId89"/>
                <a:stretch>
                  <a:fillRect/>
                </a:stretch>
              </p:blipFill>
              <p:spPr>
                <a:xfrm>
                  <a:off x="7943622" y="1162119"/>
                  <a:ext cx="3110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48" name="Ink 947">
                  <a:extLst>
                    <a:ext uri="{FF2B5EF4-FFF2-40B4-BE49-F238E27FC236}">
                      <a16:creationId xmlns:a16="http://schemas.microsoft.com/office/drawing/2014/main" id="{5B431832-D81D-24F4-4529-C2C88B127A3A}"/>
                    </a:ext>
                  </a:extLst>
                </p14:cNvPr>
                <p14:cNvContentPartPr/>
                <p14:nvPr/>
              </p14:nvContentPartPr>
              <p14:xfrm>
                <a:off x="7836342" y="1116759"/>
                <a:ext cx="148680" cy="203760"/>
              </p14:xfrm>
            </p:contentPart>
          </mc:Choice>
          <mc:Fallback xmlns="">
            <p:pic>
              <p:nvPicPr>
                <p:cNvPr id="948" name="Ink 947">
                  <a:extLst>
                    <a:ext uri="{FF2B5EF4-FFF2-40B4-BE49-F238E27FC236}">
                      <a16:creationId xmlns:a16="http://schemas.microsoft.com/office/drawing/2014/main" id="{5B431832-D81D-24F4-4529-C2C88B127A3A}"/>
                    </a:ext>
                  </a:extLst>
                </p:cNvPr>
                <p:cNvPicPr/>
                <p:nvPr/>
              </p:nvPicPr>
              <p:blipFill>
                <a:blip r:embed="rId91"/>
                <a:stretch>
                  <a:fillRect/>
                </a:stretch>
              </p:blipFill>
              <p:spPr>
                <a:xfrm>
                  <a:off x="7827702" y="1107759"/>
                  <a:ext cx="1663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49" name="Ink 948">
                  <a:extLst>
                    <a:ext uri="{FF2B5EF4-FFF2-40B4-BE49-F238E27FC236}">
                      <a16:creationId xmlns:a16="http://schemas.microsoft.com/office/drawing/2014/main" id="{EF7A6D09-4032-C88A-0CA8-8CD7CE746B8E}"/>
                    </a:ext>
                  </a:extLst>
                </p14:cNvPr>
                <p14:cNvContentPartPr/>
                <p14:nvPr/>
              </p14:nvContentPartPr>
              <p14:xfrm>
                <a:off x="8795022" y="1136199"/>
                <a:ext cx="95400" cy="262440"/>
              </p14:xfrm>
            </p:contentPart>
          </mc:Choice>
          <mc:Fallback xmlns="">
            <p:pic>
              <p:nvPicPr>
                <p:cNvPr id="949" name="Ink 948">
                  <a:extLst>
                    <a:ext uri="{FF2B5EF4-FFF2-40B4-BE49-F238E27FC236}">
                      <a16:creationId xmlns:a16="http://schemas.microsoft.com/office/drawing/2014/main" id="{EF7A6D09-4032-C88A-0CA8-8CD7CE746B8E}"/>
                    </a:ext>
                  </a:extLst>
                </p:cNvPr>
                <p:cNvPicPr/>
                <p:nvPr/>
              </p:nvPicPr>
              <p:blipFill>
                <a:blip r:embed="rId93"/>
                <a:stretch>
                  <a:fillRect/>
                </a:stretch>
              </p:blipFill>
              <p:spPr>
                <a:xfrm>
                  <a:off x="8786382" y="1127559"/>
                  <a:ext cx="1130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50" name="Ink 949">
                  <a:extLst>
                    <a:ext uri="{FF2B5EF4-FFF2-40B4-BE49-F238E27FC236}">
                      <a16:creationId xmlns:a16="http://schemas.microsoft.com/office/drawing/2014/main" id="{9AE12032-329E-EC27-926F-85B6F66A4667}"/>
                    </a:ext>
                  </a:extLst>
                </p14:cNvPr>
                <p14:cNvContentPartPr/>
                <p14:nvPr/>
              </p14:nvContentPartPr>
              <p14:xfrm>
                <a:off x="8936862" y="1254639"/>
                <a:ext cx="107640" cy="310680"/>
              </p14:xfrm>
            </p:contentPart>
          </mc:Choice>
          <mc:Fallback xmlns="">
            <p:pic>
              <p:nvPicPr>
                <p:cNvPr id="950" name="Ink 949">
                  <a:extLst>
                    <a:ext uri="{FF2B5EF4-FFF2-40B4-BE49-F238E27FC236}">
                      <a16:creationId xmlns:a16="http://schemas.microsoft.com/office/drawing/2014/main" id="{9AE12032-329E-EC27-926F-85B6F66A4667}"/>
                    </a:ext>
                  </a:extLst>
                </p:cNvPr>
                <p:cNvPicPr/>
                <p:nvPr/>
              </p:nvPicPr>
              <p:blipFill>
                <a:blip r:embed="rId95"/>
                <a:stretch>
                  <a:fillRect/>
                </a:stretch>
              </p:blipFill>
              <p:spPr>
                <a:xfrm>
                  <a:off x="8927862" y="1245639"/>
                  <a:ext cx="125280" cy="328320"/>
                </a:xfrm>
                <a:prstGeom prst="rect">
                  <a:avLst/>
                </a:prstGeom>
              </p:spPr>
            </p:pic>
          </mc:Fallback>
        </mc:AlternateContent>
      </p:grpSp>
      <p:grpSp>
        <p:nvGrpSpPr>
          <p:cNvPr id="965" name="Group 964">
            <a:extLst>
              <a:ext uri="{FF2B5EF4-FFF2-40B4-BE49-F238E27FC236}">
                <a16:creationId xmlns:a16="http://schemas.microsoft.com/office/drawing/2014/main" id="{A787DB3D-3E03-DC8B-ACCC-859E9C4F116F}"/>
              </a:ext>
            </a:extLst>
          </p:cNvPr>
          <p:cNvGrpSpPr/>
          <p:nvPr/>
        </p:nvGrpSpPr>
        <p:grpSpPr>
          <a:xfrm>
            <a:off x="7938942" y="1663599"/>
            <a:ext cx="1396800" cy="596520"/>
            <a:chOff x="7938942" y="1663599"/>
            <a:chExt cx="1396800" cy="596520"/>
          </a:xfrm>
        </p:grpSpPr>
        <mc:AlternateContent xmlns:mc="http://schemas.openxmlformats.org/markup-compatibility/2006" xmlns:p14="http://schemas.microsoft.com/office/powerpoint/2010/main">
          <mc:Choice Requires="p14">
            <p:contentPart p14:bwMode="auto" r:id="rId96">
              <p14:nvContentPartPr>
                <p14:cNvPr id="952" name="Ink 951">
                  <a:extLst>
                    <a:ext uri="{FF2B5EF4-FFF2-40B4-BE49-F238E27FC236}">
                      <a16:creationId xmlns:a16="http://schemas.microsoft.com/office/drawing/2014/main" id="{B02544D3-C4FD-15EF-C2CA-8DF21D9774DB}"/>
                    </a:ext>
                  </a:extLst>
                </p14:cNvPr>
                <p14:cNvContentPartPr/>
                <p14:nvPr/>
              </p14:nvContentPartPr>
              <p14:xfrm>
                <a:off x="8198862" y="1663599"/>
                <a:ext cx="183960" cy="214200"/>
              </p14:xfrm>
            </p:contentPart>
          </mc:Choice>
          <mc:Fallback xmlns="">
            <p:pic>
              <p:nvPicPr>
                <p:cNvPr id="952" name="Ink 951">
                  <a:extLst>
                    <a:ext uri="{FF2B5EF4-FFF2-40B4-BE49-F238E27FC236}">
                      <a16:creationId xmlns:a16="http://schemas.microsoft.com/office/drawing/2014/main" id="{B02544D3-C4FD-15EF-C2CA-8DF21D9774DB}"/>
                    </a:ext>
                  </a:extLst>
                </p:cNvPr>
                <p:cNvPicPr/>
                <p:nvPr/>
              </p:nvPicPr>
              <p:blipFill>
                <a:blip r:embed="rId97"/>
                <a:stretch>
                  <a:fillRect/>
                </a:stretch>
              </p:blipFill>
              <p:spPr>
                <a:xfrm>
                  <a:off x="8190222" y="1654599"/>
                  <a:ext cx="2016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53" name="Ink 952">
                  <a:extLst>
                    <a:ext uri="{FF2B5EF4-FFF2-40B4-BE49-F238E27FC236}">
                      <a16:creationId xmlns:a16="http://schemas.microsoft.com/office/drawing/2014/main" id="{C92FFEA5-6DDD-FBD0-8A38-923E7A9240C1}"/>
                    </a:ext>
                  </a:extLst>
                </p14:cNvPr>
                <p14:cNvContentPartPr/>
                <p14:nvPr/>
              </p14:nvContentPartPr>
              <p14:xfrm>
                <a:off x="8491542" y="1738119"/>
                <a:ext cx="126000" cy="128880"/>
              </p14:xfrm>
            </p:contentPart>
          </mc:Choice>
          <mc:Fallback xmlns="">
            <p:pic>
              <p:nvPicPr>
                <p:cNvPr id="953" name="Ink 952">
                  <a:extLst>
                    <a:ext uri="{FF2B5EF4-FFF2-40B4-BE49-F238E27FC236}">
                      <a16:creationId xmlns:a16="http://schemas.microsoft.com/office/drawing/2014/main" id="{C92FFEA5-6DDD-FBD0-8A38-923E7A9240C1}"/>
                    </a:ext>
                  </a:extLst>
                </p:cNvPr>
                <p:cNvPicPr/>
                <p:nvPr/>
              </p:nvPicPr>
              <p:blipFill>
                <a:blip r:embed="rId99"/>
                <a:stretch>
                  <a:fillRect/>
                </a:stretch>
              </p:blipFill>
              <p:spPr>
                <a:xfrm>
                  <a:off x="8482542" y="1729119"/>
                  <a:ext cx="1436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54" name="Ink 953">
                  <a:extLst>
                    <a:ext uri="{FF2B5EF4-FFF2-40B4-BE49-F238E27FC236}">
                      <a16:creationId xmlns:a16="http://schemas.microsoft.com/office/drawing/2014/main" id="{181651A4-6B6A-BC38-9920-D51635805E5C}"/>
                    </a:ext>
                  </a:extLst>
                </p14:cNvPr>
                <p14:cNvContentPartPr/>
                <p14:nvPr/>
              </p14:nvContentPartPr>
              <p14:xfrm>
                <a:off x="8714742" y="1725519"/>
                <a:ext cx="133920" cy="165240"/>
              </p14:xfrm>
            </p:contentPart>
          </mc:Choice>
          <mc:Fallback xmlns="">
            <p:pic>
              <p:nvPicPr>
                <p:cNvPr id="954" name="Ink 953">
                  <a:extLst>
                    <a:ext uri="{FF2B5EF4-FFF2-40B4-BE49-F238E27FC236}">
                      <a16:creationId xmlns:a16="http://schemas.microsoft.com/office/drawing/2014/main" id="{181651A4-6B6A-BC38-9920-D51635805E5C}"/>
                    </a:ext>
                  </a:extLst>
                </p:cNvPr>
                <p:cNvPicPr/>
                <p:nvPr/>
              </p:nvPicPr>
              <p:blipFill>
                <a:blip r:embed="rId101"/>
                <a:stretch>
                  <a:fillRect/>
                </a:stretch>
              </p:blipFill>
              <p:spPr>
                <a:xfrm>
                  <a:off x="8705742" y="1716519"/>
                  <a:ext cx="1515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55" name="Ink 954">
                  <a:extLst>
                    <a:ext uri="{FF2B5EF4-FFF2-40B4-BE49-F238E27FC236}">
                      <a16:creationId xmlns:a16="http://schemas.microsoft.com/office/drawing/2014/main" id="{F2EBE59B-C944-8C01-A896-F34C1B371BA2}"/>
                    </a:ext>
                  </a:extLst>
                </p14:cNvPr>
                <p14:cNvContentPartPr/>
                <p14:nvPr/>
              </p14:nvContentPartPr>
              <p14:xfrm>
                <a:off x="8911302" y="1706439"/>
                <a:ext cx="176400" cy="196200"/>
              </p14:xfrm>
            </p:contentPart>
          </mc:Choice>
          <mc:Fallback xmlns="">
            <p:pic>
              <p:nvPicPr>
                <p:cNvPr id="955" name="Ink 954">
                  <a:extLst>
                    <a:ext uri="{FF2B5EF4-FFF2-40B4-BE49-F238E27FC236}">
                      <a16:creationId xmlns:a16="http://schemas.microsoft.com/office/drawing/2014/main" id="{F2EBE59B-C944-8C01-A896-F34C1B371BA2}"/>
                    </a:ext>
                  </a:extLst>
                </p:cNvPr>
                <p:cNvPicPr/>
                <p:nvPr/>
              </p:nvPicPr>
              <p:blipFill>
                <a:blip r:embed="rId103"/>
                <a:stretch>
                  <a:fillRect/>
                </a:stretch>
              </p:blipFill>
              <p:spPr>
                <a:xfrm>
                  <a:off x="8902302" y="1697799"/>
                  <a:ext cx="1940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56" name="Ink 955">
                  <a:extLst>
                    <a:ext uri="{FF2B5EF4-FFF2-40B4-BE49-F238E27FC236}">
                      <a16:creationId xmlns:a16="http://schemas.microsoft.com/office/drawing/2014/main" id="{8B2B4AFE-76F0-2D7D-EB65-F5D0948CA855}"/>
                    </a:ext>
                  </a:extLst>
                </p14:cNvPr>
                <p14:cNvContentPartPr/>
                <p14:nvPr/>
              </p14:nvContentPartPr>
              <p14:xfrm>
                <a:off x="9168702" y="1685559"/>
                <a:ext cx="167040" cy="244800"/>
              </p14:xfrm>
            </p:contentPart>
          </mc:Choice>
          <mc:Fallback xmlns="">
            <p:pic>
              <p:nvPicPr>
                <p:cNvPr id="956" name="Ink 955">
                  <a:extLst>
                    <a:ext uri="{FF2B5EF4-FFF2-40B4-BE49-F238E27FC236}">
                      <a16:creationId xmlns:a16="http://schemas.microsoft.com/office/drawing/2014/main" id="{8B2B4AFE-76F0-2D7D-EB65-F5D0948CA855}"/>
                    </a:ext>
                  </a:extLst>
                </p:cNvPr>
                <p:cNvPicPr/>
                <p:nvPr/>
              </p:nvPicPr>
              <p:blipFill>
                <a:blip r:embed="rId105"/>
                <a:stretch>
                  <a:fillRect/>
                </a:stretch>
              </p:blipFill>
              <p:spPr>
                <a:xfrm>
                  <a:off x="9160062" y="1676559"/>
                  <a:ext cx="1846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58" name="Ink 957">
                  <a:extLst>
                    <a:ext uri="{FF2B5EF4-FFF2-40B4-BE49-F238E27FC236}">
                      <a16:creationId xmlns:a16="http://schemas.microsoft.com/office/drawing/2014/main" id="{759B7954-9F96-20FF-B318-ED5707349A28}"/>
                    </a:ext>
                  </a:extLst>
                </p14:cNvPr>
                <p14:cNvContentPartPr/>
                <p14:nvPr/>
              </p14:nvContentPartPr>
              <p14:xfrm>
                <a:off x="8272302" y="2028999"/>
                <a:ext cx="11520" cy="189360"/>
              </p14:xfrm>
            </p:contentPart>
          </mc:Choice>
          <mc:Fallback xmlns="">
            <p:pic>
              <p:nvPicPr>
                <p:cNvPr id="958" name="Ink 957">
                  <a:extLst>
                    <a:ext uri="{FF2B5EF4-FFF2-40B4-BE49-F238E27FC236}">
                      <a16:creationId xmlns:a16="http://schemas.microsoft.com/office/drawing/2014/main" id="{759B7954-9F96-20FF-B318-ED5707349A28}"/>
                    </a:ext>
                  </a:extLst>
                </p:cNvPr>
                <p:cNvPicPr/>
                <p:nvPr/>
              </p:nvPicPr>
              <p:blipFill>
                <a:blip r:embed="rId107"/>
                <a:stretch>
                  <a:fillRect/>
                </a:stretch>
              </p:blipFill>
              <p:spPr>
                <a:xfrm>
                  <a:off x="8263662" y="2019999"/>
                  <a:ext cx="291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59" name="Ink 958">
                  <a:extLst>
                    <a:ext uri="{FF2B5EF4-FFF2-40B4-BE49-F238E27FC236}">
                      <a16:creationId xmlns:a16="http://schemas.microsoft.com/office/drawing/2014/main" id="{A54A39CA-B873-A1D8-7D17-9D4D6E858ACD}"/>
                    </a:ext>
                  </a:extLst>
                </p14:cNvPr>
                <p14:cNvContentPartPr/>
                <p14:nvPr/>
              </p14:nvContentPartPr>
              <p14:xfrm>
                <a:off x="8419182" y="2051679"/>
                <a:ext cx="122400" cy="144000"/>
              </p14:xfrm>
            </p:contentPart>
          </mc:Choice>
          <mc:Fallback xmlns="">
            <p:pic>
              <p:nvPicPr>
                <p:cNvPr id="959" name="Ink 958">
                  <a:extLst>
                    <a:ext uri="{FF2B5EF4-FFF2-40B4-BE49-F238E27FC236}">
                      <a16:creationId xmlns:a16="http://schemas.microsoft.com/office/drawing/2014/main" id="{A54A39CA-B873-A1D8-7D17-9D4D6E858ACD}"/>
                    </a:ext>
                  </a:extLst>
                </p:cNvPr>
                <p:cNvPicPr/>
                <p:nvPr/>
              </p:nvPicPr>
              <p:blipFill>
                <a:blip r:embed="rId109"/>
                <a:stretch>
                  <a:fillRect/>
                </a:stretch>
              </p:blipFill>
              <p:spPr>
                <a:xfrm>
                  <a:off x="8410182" y="2042679"/>
                  <a:ext cx="1400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60" name="Ink 959">
                  <a:extLst>
                    <a:ext uri="{FF2B5EF4-FFF2-40B4-BE49-F238E27FC236}">
                      <a16:creationId xmlns:a16="http://schemas.microsoft.com/office/drawing/2014/main" id="{CA621EA6-CC7B-436B-6314-BBFADD0C8DC6}"/>
                    </a:ext>
                  </a:extLst>
                </p14:cNvPr>
                <p14:cNvContentPartPr/>
                <p14:nvPr/>
              </p14:nvContentPartPr>
              <p14:xfrm>
                <a:off x="8620422" y="2080479"/>
                <a:ext cx="161280" cy="167040"/>
              </p14:xfrm>
            </p:contentPart>
          </mc:Choice>
          <mc:Fallback xmlns="">
            <p:pic>
              <p:nvPicPr>
                <p:cNvPr id="960" name="Ink 959">
                  <a:extLst>
                    <a:ext uri="{FF2B5EF4-FFF2-40B4-BE49-F238E27FC236}">
                      <a16:creationId xmlns:a16="http://schemas.microsoft.com/office/drawing/2014/main" id="{CA621EA6-CC7B-436B-6314-BBFADD0C8DC6}"/>
                    </a:ext>
                  </a:extLst>
                </p:cNvPr>
                <p:cNvPicPr/>
                <p:nvPr/>
              </p:nvPicPr>
              <p:blipFill>
                <a:blip r:embed="rId111"/>
                <a:stretch>
                  <a:fillRect/>
                </a:stretch>
              </p:blipFill>
              <p:spPr>
                <a:xfrm>
                  <a:off x="8611782" y="2071839"/>
                  <a:ext cx="1789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61" name="Ink 960">
                  <a:extLst>
                    <a:ext uri="{FF2B5EF4-FFF2-40B4-BE49-F238E27FC236}">
                      <a16:creationId xmlns:a16="http://schemas.microsoft.com/office/drawing/2014/main" id="{90209C41-4C0D-ACE2-AF73-140B2961B7F2}"/>
                    </a:ext>
                  </a:extLst>
                </p14:cNvPr>
                <p14:cNvContentPartPr/>
                <p14:nvPr/>
              </p14:nvContentPartPr>
              <p14:xfrm>
                <a:off x="8844702" y="2106399"/>
                <a:ext cx="121320" cy="153720"/>
              </p14:xfrm>
            </p:contentPart>
          </mc:Choice>
          <mc:Fallback xmlns="">
            <p:pic>
              <p:nvPicPr>
                <p:cNvPr id="961" name="Ink 960">
                  <a:extLst>
                    <a:ext uri="{FF2B5EF4-FFF2-40B4-BE49-F238E27FC236}">
                      <a16:creationId xmlns:a16="http://schemas.microsoft.com/office/drawing/2014/main" id="{90209C41-4C0D-ACE2-AF73-140B2961B7F2}"/>
                    </a:ext>
                  </a:extLst>
                </p:cNvPr>
                <p:cNvPicPr/>
                <p:nvPr/>
              </p:nvPicPr>
              <p:blipFill>
                <a:blip r:embed="rId113"/>
                <a:stretch>
                  <a:fillRect/>
                </a:stretch>
              </p:blipFill>
              <p:spPr>
                <a:xfrm>
                  <a:off x="8836062" y="2097399"/>
                  <a:ext cx="1389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62" name="Ink 961">
                  <a:extLst>
                    <a:ext uri="{FF2B5EF4-FFF2-40B4-BE49-F238E27FC236}">
                      <a16:creationId xmlns:a16="http://schemas.microsoft.com/office/drawing/2014/main" id="{2E5DBAC1-ABDC-B44D-D3BC-8D7DABE2256C}"/>
                    </a:ext>
                  </a:extLst>
                </p14:cNvPr>
                <p14:cNvContentPartPr/>
                <p14:nvPr/>
              </p14:nvContentPartPr>
              <p14:xfrm>
                <a:off x="9066462" y="2053479"/>
                <a:ext cx="162000" cy="199800"/>
              </p14:xfrm>
            </p:contentPart>
          </mc:Choice>
          <mc:Fallback xmlns="">
            <p:pic>
              <p:nvPicPr>
                <p:cNvPr id="962" name="Ink 961">
                  <a:extLst>
                    <a:ext uri="{FF2B5EF4-FFF2-40B4-BE49-F238E27FC236}">
                      <a16:creationId xmlns:a16="http://schemas.microsoft.com/office/drawing/2014/main" id="{2E5DBAC1-ABDC-B44D-D3BC-8D7DABE2256C}"/>
                    </a:ext>
                  </a:extLst>
                </p:cNvPr>
                <p:cNvPicPr/>
                <p:nvPr/>
              </p:nvPicPr>
              <p:blipFill>
                <a:blip r:embed="rId115"/>
                <a:stretch>
                  <a:fillRect/>
                </a:stretch>
              </p:blipFill>
              <p:spPr>
                <a:xfrm>
                  <a:off x="9057822" y="2044839"/>
                  <a:ext cx="1796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63" name="Ink 962">
                  <a:extLst>
                    <a:ext uri="{FF2B5EF4-FFF2-40B4-BE49-F238E27FC236}">
                      <a16:creationId xmlns:a16="http://schemas.microsoft.com/office/drawing/2014/main" id="{3D7353BE-6E1F-A3AA-16B5-C661357FF221}"/>
                    </a:ext>
                  </a:extLst>
                </p14:cNvPr>
                <p14:cNvContentPartPr/>
                <p14:nvPr/>
              </p14:nvContentPartPr>
              <p14:xfrm>
                <a:off x="7990422" y="1883919"/>
                <a:ext cx="263880" cy="49320"/>
              </p14:xfrm>
            </p:contentPart>
          </mc:Choice>
          <mc:Fallback xmlns="">
            <p:pic>
              <p:nvPicPr>
                <p:cNvPr id="963" name="Ink 962">
                  <a:extLst>
                    <a:ext uri="{FF2B5EF4-FFF2-40B4-BE49-F238E27FC236}">
                      <a16:creationId xmlns:a16="http://schemas.microsoft.com/office/drawing/2014/main" id="{3D7353BE-6E1F-A3AA-16B5-C661357FF221}"/>
                    </a:ext>
                  </a:extLst>
                </p:cNvPr>
                <p:cNvPicPr/>
                <p:nvPr/>
              </p:nvPicPr>
              <p:blipFill>
                <a:blip r:embed="rId117"/>
                <a:stretch>
                  <a:fillRect/>
                </a:stretch>
              </p:blipFill>
              <p:spPr>
                <a:xfrm>
                  <a:off x="7981782" y="1874919"/>
                  <a:ext cx="28152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64" name="Ink 963">
                  <a:extLst>
                    <a:ext uri="{FF2B5EF4-FFF2-40B4-BE49-F238E27FC236}">
                      <a16:creationId xmlns:a16="http://schemas.microsoft.com/office/drawing/2014/main" id="{1DA5F62E-2857-8669-3BFA-816977BA43CA}"/>
                    </a:ext>
                  </a:extLst>
                </p14:cNvPr>
                <p14:cNvContentPartPr/>
                <p14:nvPr/>
              </p14:nvContentPartPr>
              <p14:xfrm>
                <a:off x="7938942" y="1823079"/>
                <a:ext cx="124920" cy="184680"/>
              </p14:xfrm>
            </p:contentPart>
          </mc:Choice>
          <mc:Fallback xmlns="">
            <p:pic>
              <p:nvPicPr>
                <p:cNvPr id="964" name="Ink 963">
                  <a:extLst>
                    <a:ext uri="{FF2B5EF4-FFF2-40B4-BE49-F238E27FC236}">
                      <a16:creationId xmlns:a16="http://schemas.microsoft.com/office/drawing/2014/main" id="{1DA5F62E-2857-8669-3BFA-816977BA43CA}"/>
                    </a:ext>
                  </a:extLst>
                </p:cNvPr>
                <p:cNvPicPr/>
                <p:nvPr/>
              </p:nvPicPr>
              <p:blipFill>
                <a:blip r:embed="rId119"/>
                <a:stretch>
                  <a:fillRect/>
                </a:stretch>
              </p:blipFill>
              <p:spPr>
                <a:xfrm>
                  <a:off x="7930302" y="1814439"/>
                  <a:ext cx="142560" cy="202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0">
            <p14:nvContentPartPr>
              <p14:cNvPr id="966" name="Ink 965">
                <a:extLst>
                  <a:ext uri="{FF2B5EF4-FFF2-40B4-BE49-F238E27FC236}">
                    <a16:creationId xmlns:a16="http://schemas.microsoft.com/office/drawing/2014/main" id="{90150321-F6F9-12E1-4958-A1A3BBC94FC0}"/>
                  </a:ext>
                </a:extLst>
              </p14:cNvPr>
              <p14:cNvContentPartPr/>
              <p14:nvPr/>
            </p14:nvContentPartPr>
            <p14:xfrm>
              <a:off x="8295342" y="2677359"/>
              <a:ext cx="27000" cy="259200"/>
            </p14:xfrm>
          </p:contentPart>
        </mc:Choice>
        <mc:Fallback xmlns="">
          <p:pic>
            <p:nvPicPr>
              <p:cNvPr id="966" name="Ink 965">
                <a:extLst>
                  <a:ext uri="{FF2B5EF4-FFF2-40B4-BE49-F238E27FC236}">
                    <a16:creationId xmlns:a16="http://schemas.microsoft.com/office/drawing/2014/main" id="{90150321-F6F9-12E1-4958-A1A3BBC94FC0}"/>
                  </a:ext>
                </a:extLst>
              </p:cNvPr>
              <p:cNvPicPr/>
              <p:nvPr/>
            </p:nvPicPr>
            <p:blipFill>
              <a:blip r:embed="rId121"/>
              <a:stretch>
                <a:fillRect/>
              </a:stretch>
            </p:blipFill>
            <p:spPr>
              <a:xfrm>
                <a:off x="8286702" y="2668719"/>
                <a:ext cx="44640" cy="276840"/>
              </a:xfrm>
              <a:prstGeom prst="rect">
                <a:avLst/>
              </a:prstGeom>
            </p:spPr>
          </p:pic>
        </mc:Fallback>
      </mc:AlternateContent>
      <p:grpSp>
        <p:nvGrpSpPr>
          <p:cNvPr id="977" name="Group 976">
            <a:extLst>
              <a:ext uri="{FF2B5EF4-FFF2-40B4-BE49-F238E27FC236}">
                <a16:creationId xmlns:a16="http://schemas.microsoft.com/office/drawing/2014/main" id="{B18609D8-2235-C98D-3E92-6AD4C3309965}"/>
              </a:ext>
            </a:extLst>
          </p:cNvPr>
          <p:cNvGrpSpPr/>
          <p:nvPr/>
        </p:nvGrpSpPr>
        <p:grpSpPr>
          <a:xfrm>
            <a:off x="8588022" y="2649999"/>
            <a:ext cx="677880" cy="245880"/>
            <a:chOff x="8588022" y="2649999"/>
            <a:chExt cx="677880" cy="245880"/>
          </a:xfrm>
        </p:grpSpPr>
        <mc:AlternateContent xmlns:mc="http://schemas.openxmlformats.org/markup-compatibility/2006" xmlns:p14="http://schemas.microsoft.com/office/powerpoint/2010/main">
          <mc:Choice Requires="p14">
            <p:contentPart p14:bwMode="auto" r:id="rId122">
              <p14:nvContentPartPr>
                <p14:cNvPr id="967" name="Ink 966">
                  <a:extLst>
                    <a:ext uri="{FF2B5EF4-FFF2-40B4-BE49-F238E27FC236}">
                      <a16:creationId xmlns:a16="http://schemas.microsoft.com/office/drawing/2014/main" id="{E1FF2210-3FFA-596F-1C33-C2366EE6E242}"/>
                    </a:ext>
                  </a:extLst>
                </p14:cNvPr>
                <p14:cNvContentPartPr/>
                <p14:nvPr/>
              </p14:nvContentPartPr>
              <p14:xfrm>
                <a:off x="8588022" y="2665839"/>
                <a:ext cx="126720" cy="214920"/>
              </p14:xfrm>
            </p:contentPart>
          </mc:Choice>
          <mc:Fallback xmlns="">
            <p:pic>
              <p:nvPicPr>
                <p:cNvPr id="967" name="Ink 966">
                  <a:extLst>
                    <a:ext uri="{FF2B5EF4-FFF2-40B4-BE49-F238E27FC236}">
                      <a16:creationId xmlns:a16="http://schemas.microsoft.com/office/drawing/2014/main" id="{E1FF2210-3FFA-596F-1C33-C2366EE6E242}"/>
                    </a:ext>
                  </a:extLst>
                </p:cNvPr>
                <p:cNvPicPr/>
                <p:nvPr/>
              </p:nvPicPr>
              <p:blipFill>
                <a:blip r:embed="rId123"/>
                <a:stretch>
                  <a:fillRect/>
                </a:stretch>
              </p:blipFill>
              <p:spPr>
                <a:xfrm>
                  <a:off x="8579022" y="2657199"/>
                  <a:ext cx="14436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68" name="Ink 967">
                  <a:extLst>
                    <a:ext uri="{FF2B5EF4-FFF2-40B4-BE49-F238E27FC236}">
                      <a16:creationId xmlns:a16="http://schemas.microsoft.com/office/drawing/2014/main" id="{CCF16B16-9A47-709A-57B3-2FDEAF271CD3}"/>
                    </a:ext>
                  </a:extLst>
                </p14:cNvPr>
                <p14:cNvContentPartPr/>
                <p14:nvPr/>
              </p14:nvContentPartPr>
              <p14:xfrm>
                <a:off x="8622222" y="2682759"/>
                <a:ext cx="305280" cy="213120"/>
              </p14:xfrm>
            </p:contentPart>
          </mc:Choice>
          <mc:Fallback xmlns="">
            <p:pic>
              <p:nvPicPr>
                <p:cNvPr id="968" name="Ink 967">
                  <a:extLst>
                    <a:ext uri="{FF2B5EF4-FFF2-40B4-BE49-F238E27FC236}">
                      <a16:creationId xmlns:a16="http://schemas.microsoft.com/office/drawing/2014/main" id="{CCF16B16-9A47-709A-57B3-2FDEAF271CD3}"/>
                    </a:ext>
                  </a:extLst>
                </p:cNvPr>
                <p:cNvPicPr/>
                <p:nvPr/>
              </p:nvPicPr>
              <p:blipFill>
                <a:blip r:embed="rId125"/>
                <a:stretch>
                  <a:fillRect/>
                </a:stretch>
              </p:blipFill>
              <p:spPr>
                <a:xfrm>
                  <a:off x="8613222" y="2674119"/>
                  <a:ext cx="3229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69" name="Ink 968">
                  <a:extLst>
                    <a:ext uri="{FF2B5EF4-FFF2-40B4-BE49-F238E27FC236}">
                      <a16:creationId xmlns:a16="http://schemas.microsoft.com/office/drawing/2014/main" id="{A2DB66D2-BE18-EFA6-F97C-39A430156908}"/>
                    </a:ext>
                  </a:extLst>
                </p14:cNvPr>
                <p14:cNvContentPartPr/>
                <p14:nvPr/>
              </p14:nvContentPartPr>
              <p14:xfrm>
                <a:off x="8971422" y="2682759"/>
                <a:ext cx="136440" cy="191880"/>
              </p14:xfrm>
            </p:contentPart>
          </mc:Choice>
          <mc:Fallback xmlns="">
            <p:pic>
              <p:nvPicPr>
                <p:cNvPr id="969" name="Ink 968">
                  <a:extLst>
                    <a:ext uri="{FF2B5EF4-FFF2-40B4-BE49-F238E27FC236}">
                      <a16:creationId xmlns:a16="http://schemas.microsoft.com/office/drawing/2014/main" id="{A2DB66D2-BE18-EFA6-F97C-39A430156908}"/>
                    </a:ext>
                  </a:extLst>
                </p:cNvPr>
                <p:cNvPicPr/>
                <p:nvPr/>
              </p:nvPicPr>
              <p:blipFill>
                <a:blip r:embed="rId127"/>
                <a:stretch>
                  <a:fillRect/>
                </a:stretch>
              </p:blipFill>
              <p:spPr>
                <a:xfrm>
                  <a:off x="8962782" y="2673759"/>
                  <a:ext cx="1540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70" name="Ink 969">
                  <a:extLst>
                    <a:ext uri="{FF2B5EF4-FFF2-40B4-BE49-F238E27FC236}">
                      <a16:creationId xmlns:a16="http://schemas.microsoft.com/office/drawing/2014/main" id="{C5F9AF68-14DB-3629-5D97-06185F8404D5}"/>
                    </a:ext>
                  </a:extLst>
                </p14:cNvPr>
                <p14:cNvContentPartPr/>
                <p14:nvPr/>
              </p14:nvContentPartPr>
              <p14:xfrm>
                <a:off x="9014982" y="2649999"/>
                <a:ext cx="250920" cy="228600"/>
              </p14:xfrm>
            </p:contentPart>
          </mc:Choice>
          <mc:Fallback xmlns="">
            <p:pic>
              <p:nvPicPr>
                <p:cNvPr id="970" name="Ink 969">
                  <a:extLst>
                    <a:ext uri="{FF2B5EF4-FFF2-40B4-BE49-F238E27FC236}">
                      <a16:creationId xmlns:a16="http://schemas.microsoft.com/office/drawing/2014/main" id="{C5F9AF68-14DB-3629-5D97-06185F8404D5}"/>
                    </a:ext>
                  </a:extLst>
                </p:cNvPr>
                <p:cNvPicPr/>
                <p:nvPr/>
              </p:nvPicPr>
              <p:blipFill>
                <a:blip r:embed="rId129"/>
                <a:stretch>
                  <a:fillRect/>
                </a:stretch>
              </p:blipFill>
              <p:spPr>
                <a:xfrm>
                  <a:off x="9006342" y="2640999"/>
                  <a:ext cx="268560" cy="246240"/>
                </a:xfrm>
                <a:prstGeom prst="rect">
                  <a:avLst/>
                </a:prstGeom>
              </p:spPr>
            </p:pic>
          </mc:Fallback>
        </mc:AlternateContent>
      </p:grpSp>
      <p:grpSp>
        <p:nvGrpSpPr>
          <p:cNvPr id="976" name="Group 975">
            <a:extLst>
              <a:ext uri="{FF2B5EF4-FFF2-40B4-BE49-F238E27FC236}">
                <a16:creationId xmlns:a16="http://schemas.microsoft.com/office/drawing/2014/main" id="{CBA234F4-88E4-357F-EB6E-1BED5705A545}"/>
              </a:ext>
            </a:extLst>
          </p:cNvPr>
          <p:cNvGrpSpPr/>
          <p:nvPr/>
        </p:nvGrpSpPr>
        <p:grpSpPr>
          <a:xfrm>
            <a:off x="8209662" y="3056439"/>
            <a:ext cx="756000" cy="207360"/>
            <a:chOff x="8209662" y="3056439"/>
            <a:chExt cx="756000" cy="207360"/>
          </a:xfrm>
        </p:grpSpPr>
        <mc:AlternateContent xmlns:mc="http://schemas.openxmlformats.org/markup-compatibility/2006" xmlns:p14="http://schemas.microsoft.com/office/powerpoint/2010/main">
          <mc:Choice Requires="p14">
            <p:contentPart p14:bwMode="auto" r:id="rId130">
              <p14:nvContentPartPr>
                <p14:cNvPr id="971" name="Ink 970">
                  <a:extLst>
                    <a:ext uri="{FF2B5EF4-FFF2-40B4-BE49-F238E27FC236}">
                      <a16:creationId xmlns:a16="http://schemas.microsoft.com/office/drawing/2014/main" id="{C6242010-B248-E9CE-9B2D-B67760BBAE2D}"/>
                    </a:ext>
                  </a:extLst>
                </p14:cNvPr>
                <p14:cNvContentPartPr/>
                <p14:nvPr/>
              </p14:nvContentPartPr>
              <p14:xfrm>
                <a:off x="8209662" y="3076959"/>
                <a:ext cx="19080" cy="185400"/>
              </p14:xfrm>
            </p:contentPart>
          </mc:Choice>
          <mc:Fallback xmlns="">
            <p:pic>
              <p:nvPicPr>
                <p:cNvPr id="971" name="Ink 970">
                  <a:extLst>
                    <a:ext uri="{FF2B5EF4-FFF2-40B4-BE49-F238E27FC236}">
                      <a16:creationId xmlns:a16="http://schemas.microsoft.com/office/drawing/2014/main" id="{C6242010-B248-E9CE-9B2D-B67760BBAE2D}"/>
                    </a:ext>
                  </a:extLst>
                </p:cNvPr>
                <p:cNvPicPr/>
                <p:nvPr/>
              </p:nvPicPr>
              <p:blipFill>
                <a:blip r:embed="rId131"/>
                <a:stretch>
                  <a:fillRect/>
                </a:stretch>
              </p:blipFill>
              <p:spPr>
                <a:xfrm>
                  <a:off x="8200662" y="3068319"/>
                  <a:ext cx="367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72" name="Ink 971">
                  <a:extLst>
                    <a:ext uri="{FF2B5EF4-FFF2-40B4-BE49-F238E27FC236}">
                      <a16:creationId xmlns:a16="http://schemas.microsoft.com/office/drawing/2014/main" id="{23A2CA88-5112-2A4F-D297-B9260AC7B2D2}"/>
                    </a:ext>
                  </a:extLst>
                </p14:cNvPr>
                <p14:cNvContentPartPr/>
                <p14:nvPr/>
              </p14:nvContentPartPr>
              <p14:xfrm>
                <a:off x="8321622" y="3095319"/>
                <a:ext cx="112320" cy="138960"/>
              </p14:xfrm>
            </p:contentPart>
          </mc:Choice>
          <mc:Fallback xmlns="">
            <p:pic>
              <p:nvPicPr>
                <p:cNvPr id="972" name="Ink 971">
                  <a:extLst>
                    <a:ext uri="{FF2B5EF4-FFF2-40B4-BE49-F238E27FC236}">
                      <a16:creationId xmlns:a16="http://schemas.microsoft.com/office/drawing/2014/main" id="{23A2CA88-5112-2A4F-D297-B9260AC7B2D2}"/>
                    </a:ext>
                  </a:extLst>
                </p:cNvPr>
                <p:cNvPicPr/>
                <p:nvPr/>
              </p:nvPicPr>
              <p:blipFill>
                <a:blip r:embed="rId133"/>
                <a:stretch>
                  <a:fillRect/>
                </a:stretch>
              </p:blipFill>
              <p:spPr>
                <a:xfrm>
                  <a:off x="8312982" y="3086319"/>
                  <a:ext cx="1299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73" name="Ink 972">
                  <a:extLst>
                    <a:ext uri="{FF2B5EF4-FFF2-40B4-BE49-F238E27FC236}">
                      <a16:creationId xmlns:a16="http://schemas.microsoft.com/office/drawing/2014/main" id="{EA4EF8A5-9870-8AB9-0008-1ADCA3776C64}"/>
                    </a:ext>
                  </a:extLst>
                </p14:cNvPr>
                <p14:cNvContentPartPr/>
                <p14:nvPr/>
              </p14:nvContentPartPr>
              <p14:xfrm>
                <a:off x="8505942" y="3084879"/>
                <a:ext cx="146880" cy="169560"/>
              </p14:xfrm>
            </p:contentPart>
          </mc:Choice>
          <mc:Fallback xmlns="">
            <p:pic>
              <p:nvPicPr>
                <p:cNvPr id="973" name="Ink 972">
                  <a:extLst>
                    <a:ext uri="{FF2B5EF4-FFF2-40B4-BE49-F238E27FC236}">
                      <a16:creationId xmlns:a16="http://schemas.microsoft.com/office/drawing/2014/main" id="{EA4EF8A5-9870-8AB9-0008-1ADCA3776C64}"/>
                    </a:ext>
                  </a:extLst>
                </p:cNvPr>
                <p:cNvPicPr/>
                <p:nvPr/>
              </p:nvPicPr>
              <p:blipFill>
                <a:blip r:embed="rId135"/>
                <a:stretch>
                  <a:fillRect/>
                </a:stretch>
              </p:blipFill>
              <p:spPr>
                <a:xfrm>
                  <a:off x="8497302" y="3076239"/>
                  <a:ext cx="1645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74" name="Ink 973">
                  <a:extLst>
                    <a:ext uri="{FF2B5EF4-FFF2-40B4-BE49-F238E27FC236}">
                      <a16:creationId xmlns:a16="http://schemas.microsoft.com/office/drawing/2014/main" id="{E29B9BAB-717B-6DC3-EC36-0EE8176C51AF}"/>
                    </a:ext>
                  </a:extLst>
                </p14:cNvPr>
                <p14:cNvContentPartPr/>
                <p14:nvPr/>
              </p14:nvContentPartPr>
              <p14:xfrm>
                <a:off x="8702502" y="3083799"/>
                <a:ext cx="122040" cy="170280"/>
              </p14:xfrm>
            </p:contentPart>
          </mc:Choice>
          <mc:Fallback xmlns="">
            <p:pic>
              <p:nvPicPr>
                <p:cNvPr id="974" name="Ink 973">
                  <a:extLst>
                    <a:ext uri="{FF2B5EF4-FFF2-40B4-BE49-F238E27FC236}">
                      <a16:creationId xmlns:a16="http://schemas.microsoft.com/office/drawing/2014/main" id="{E29B9BAB-717B-6DC3-EC36-0EE8176C51AF}"/>
                    </a:ext>
                  </a:extLst>
                </p:cNvPr>
                <p:cNvPicPr/>
                <p:nvPr/>
              </p:nvPicPr>
              <p:blipFill>
                <a:blip r:embed="rId137"/>
                <a:stretch>
                  <a:fillRect/>
                </a:stretch>
              </p:blipFill>
              <p:spPr>
                <a:xfrm>
                  <a:off x="8693862" y="3074799"/>
                  <a:ext cx="1396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75" name="Ink 974">
                  <a:extLst>
                    <a:ext uri="{FF2B5EF4-FFF2-40B4-BE49-F238E27FC236}">
                      <a16:creationId xmlns:a16="http://schemas.microsoft.com/office/drawing/2014/main" id="{4AE214DB-81F2-8AC1-3C1D-3173A767D190}"/>
                    </a:ext>
                  </a:extLst>
                </p14:cNvPr>
                <p14:cNvContentPartPr/>
                <p14:nvPr/>
              </p14:nvContentPartPr>
              <p14:xfrm>
                <a:off x="8861622" y="3056439"/>
                <a:ext cx="104040" cy="207360"/>
              </p14:xfrm>
            </p:contentPart>
          </mc:Choice>
          <mc:Fallback xmlns="">
            <p:pic>
              <p:nvPicPr>
                <p:cNvPr id="975" name="Ink 974">
                  <a:extLst>
                    <a:ext uri="{FF2B5EF4-FFF2-40B4-BE49-F238E27FC236}">
                      <a16:creationId xmlns:a16="http://schemas.microsoft.com/office/drawing/2014/main" id="{4AE214DB-81F2-8AC1-3C1D-3173A767D190}"/>
                    </a:ext>
                  </a:extLst>
                </p:cNvPr>
                <p:cNvPicPr/>
                <p:nvPr/>
              </p:nvPicPr>
              <p:blipFill>
                <a:blip r:embed="rId139"/>
                <a:stretch>
                  <a:fillRect/>
                </a:stretch>
              </p:blipFill>
              <p:spPr>
                <a:xfrm>
                  <a:off x="8852982" y="3047439"/>
                  <a:ext cx="121680" cy="225000"/>
                </a:xfrm>
                <a:prstGeom prst="rect">
                  <a:avLst/>
                </a:prstGeom>
              </p:spPr>
            </p:pic>
          </mc:Fallback>
        </mc:AlternateContent>
      </p:grpSp>
      <p:grpSp>
        <p:nvGrpSpPr>
          <p:cNvPr id="982" name="Group 981">
            <a:extLst>
              <a:ext uri="{FF2B5EF4-FFF2-40B4-BE49-F238E27FC236}">
                <a16:creationId xmlns:a16="http://schemas.microsoft.com/office/drawing/2014/main" id="{DA859376-5EA9-2F38-AE17-7F761E9C089F}"/>
              </a:ext>
            </a:extLst>
          </p:cNvPr>
          <p:cNvGrpSpPr/>
          <p:nvPr/>
        </p:nvGrpSpPr>
        <p:grpSpPr>
          <a:xfrm>
            <a:off x="8199582" y="3383679"/>
            <a:ext cx="862920" cy="222120"/>
            <a:chOff x="8199582" y="3383679"/>
            <a:chExt cx="862920" cy="222120"/>
          </a:xfrm>
        </p:grpSpPr>
        <mc:AlternateContent xmlns:mc="http://schemas.openxmlformats.org/markup-compatibility/2006" xmlns:p14="http://schemas.microsoft.com/office/powerpoint/2010/main">
          <mc:Choice Requires="p14">
            <p:contentPart p14:bwMode="auto" r:id="rId140">
              <p14:nvContentPartPr>
                <p14:cNvPr id="978" name="Ink 977">
                  <a:extLst>
                    <a:ext uri="{FF2B5EF4-FFF2-40B4-BE49-F238E27FC236}">
                      <a16:creationId xmlns:a16="http://schemas.microsoft.com/office/drawing/2014/main" id="{78B6D883-E0E4-49D9-3B0B-629D92055FD3}"/>
                    </a:ext>
                  </a:extLst>
                </p14:cNvPr>
                <p14:cNvContentPartPr/>
                <p14:nvPr/>
              </p14:nvContentPartPr>
              <p14:xfrm>
                <a:off x="8199582" y="3414999"/>
                <a:ext cx="129240" cy="180720"/>
              </p14:xfrm>
            </p:contentPart>
          </mc:Choice>
          <mc:Fallback xmlns="">
            <p:pic>
              <p:nvPicPr>
                <p:cNvPr id="978" name="Ink 977">
                  <a:extLst>
                    <a:ext uri="{FF2B5EF4-FFF2-40B4-BE49-F238E27FC236}">
                      <a16:creationId xmlns:a16="http://schemas.microsoft.com/office/drawing/2014/main" id="{78B6D883-E0E4-49D9-3B0B-629D92055FD3}"/>
                    </a:ext>
                  </a:extLst>
                </p:cNvPr>
                <p:cNvPicPr/>
                <p:nvPr/>
              </p:nvPicPr>
              <p:blipFill>
                <a:blip r:embed="rId141"/>
                <a:stretch>
                  <a:fillRect/>
                </a:stretch>
              </p:blipFill>
              <p:spPr>
                <a:xfrm>
                  <a:off x="8190942" y="3405999"/>
                  <a:ext cx="14688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79" name="Ink 978">
                  <a:extLst>
                    <a:ext uri="{FF2B5EF4-FFF2-40B4-BE49-F238E27FC236}">
                      <a16:creationId xmlns:a16="http://schemas.microsoft.com/office/drawing/2014/main" id="{22141CAB-1AC7-2188-3B59-BE2166F9A94A}"/>
                    </a:ext>
                  </a:extLst>
                </p14:cNvPr>
                <p14:cNvContentPartPr/>
                <p14:nvPr/>
              </p14:nvContentPartPr>
              <p14:xfrm>
                <a:off x="8222982" y="3409599"/>
                <a:ext cx="504000" cy="178920"/>
              </p14:xfrm>
            </p:contentPart>
          </mc:Choice>
          <mc:Fallback xmlns="">
            <p:pic>
              <p:nvPicPr>
                <p:cNvPr id="979" name="Ink 978">
                  <a:extLst>
                    <a:ext uri="{FF2B5EF4-FFF2-40B4-BE49-F238E27FC236}">
                      <a16:creationId xmlns:a16="http://schemas.microsoft.com/office/drawing/2014/main" id="{22141CAB-1AC7-2188-3B59-BE2166F9A94A}"/>
                    </a:ext>
                  </a:extLst>
                </p:cNvPr>
                <p:cNvPicPr/>
                <p:nvPr/>
              </p:nvPicPr>
              <p:blipFill>
                <a:blip r:embed="rId143"/>
                <a:stretch>
                  <a:fillRect/>
                </a:stretch>
              </p:blipFill>
              <p:spPr>
                <a:xfrm>
                  <a:off x="8214342" y="3400959"/>
                  <a:ext cx="5216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80" name="Ink 979">
                  <a:extLst>
                    <a:ext uri="{FF2B5EF4-FFF2-40B4-BE49-F238E27FC236}">
                      <a16:creationId xmlns:a16="http://schemas.microsoft.com/office/drawing/2014/main" id="{5284F025-86C5-AB8A-D43E-97D99C56670F}"/>
                    </a:ext>
                  </a:extLst>
                </p14:cNvPr>
                <p14:cNvContentPartPr/>
                <p14:nvPr/>
              </p14:nvContentPartPr>
              <p14:xfrm>
                <a:off x="8783142" y="3439839"/>
                <a:ext cx="100080" cy="165960"/>
              </p14:xfrm>
            </p:contentPart>
          </mc:Choice>
          <mc:Fallback xmlns="">
            <p:pic>
              <p:nvPicPr>
                <p:cNvPr id="980" name="Ink 979">
                  <a:extLst>
                    <a:ext uri="{FF2B5EF4-FFF2-40B4-BE49-F238E27FC236}">
                      <a16:creationId xmlns:a16="http://schemas.microsoft.com/office/drawing/2014/main" id="{5284F025-86C5-AB8A-D43E-97D99C56670F}"/>
                    </a:ext>
                  </a:extLst>
                </p:cNvPr>
                <p:cNvPicPr/>
                <p:nvPr/>
              </p:nvPicPr>
              <p:blipFill>
                <a:blip r:embed="rId145"/>
                <a:stretch>
                  <a:fillRect/>
                </a:stretch>
              </p:blipFill>
              <p:spPr>
                <a:xfrm>
                  <a:off x="8774142" y="3430839"/>
                  <a:ext cx="1177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81" name="Ink 980">
                  <a:extLst>
                    <a:ext uri="{FF2B5EF4-FFF2-40B4-BE49-F238E27FC236}">
                      <a16:creationId xmlns:a16="http://schemas.microsoft.com/office/drawing/2014/main" id="{2EABD953-F1A6-FFD4-3DD0-32A92ED42B26}"/>
                    </a:ext>
                  </a:extLst>
                </p14:cNvPr>
                <p14:cNvContentPartPr/>
                <p14:nvPr/>
              </p14:nvContentPartPr>
              <p14:xfrm>
                <a:off x="8936502" y="3383679"/>
                <a:ext cx="126000" cy="207360"/>
              </p14:xfrm>
            </p:contentPart>
          </mc:Choice>
          <mc:Fallback xmlns="">
            <p:pic>
              <p:nvPicPr>
                <p:cNvPr id="981" name="Ink 980">
                  <a:extLst>
                    <a:ext uri="{FF2B5EF4-FFF2-40B4-BE49-F238E27FC236}">
                      <a16:creationId xmlns:a16="http://schemas.microsoft.com/office/drawing/2014/main" id="{2EABD953-F1A6-FFD4-3DD0-32A92ED42B26}"/>
                    </a:ext>
                  </a:extLst>
                </p:cNvPr>
                <p:cNvPicPr/>
                <p:nvPr/>
              </p:nvPicPr>
              <p:blipFill>
                <a:blip r:embed="rId147"/>
                <a:stretch>
                  <a:fillRect/>
                </a:stretch>
              </p:blipFill>
              <p:spPr>
                <a:xfrm>
                  <a:off x="8927862" y="3375039"/>
                  <a:ext cx="143640" cy="225000"/>
                </a:xfrm>
                <a:prstGeom prst="rect">
                  <a:avLst/>
                </a:prstGeom>
              </p:spPr>
            </p:pic>
          </mc:Fallback>
        </mc:AlternateContent>
      </p:grpSp>
      <p:grpSp>
        <p:nvGrpSpPr>
          <p:cNvPr id="988" name="Group 987">
            <a:extLst>
              <a:ext uri="{FF2B5EF4-FFF2-40B4-BE49-F238E27FC236}">
                <a16:creationId xmlns:a16="http://schemas.microsoft.com/office/drawing/2014/main" id="{B2DCBC71-2ECB-EAB3-E845-447DFCA1F347}"/>
              </a:ext>
            </a:extLst>
          </p:cNvPr>
          <p:cNvGrpSpPr/>
          <p:nvPr/>
        </p:nvGrpSpPr>
        <p:grpSpPr>
          <a:xfrm>
            <a:off x="8278062" y="4110879"/>
            <a:ext cx="876240" cy="228600"/>
            <a:chOff x="8278062" y="4110879"/>
            <a:chExt cx="876240" cy="228600"/>
          </a:xfrm>
        </p:grpSpPr>
        <mc:AlternateContent xmlns:mc="http://schemas.openxmlformats.org/markup-compatibility/2006" xmlns:p14="http://schemas.microsoft.com/office/powerpoint/2010/main">
          <mc:Choice Requires="p14">
            <p:contentPart p14:bwMode="auto" r:id="rId148">
              <p14:nvContentPartPr>
                <p14:cNvPr id="983" name="Ink 982">
                  <a:extLst>
                    <a:ext uri="{FF2B5EF4-FFF2-40B4-BE49-F238E27FC236}">
                      <a16:creationId xmlns:a16="http://schemas.microsoft.com/office/drawing/2014/main" id="{8F3CB90C-35C8-624F-6ACC-285FBD6F25DB}"/>
                    </a:ext>
                  </a:extLst>
                </p14:cNvPr>
                <p14:cNvContentPartPr/>
                <p14:nvPr/>
              </p14:nvContentPartPr>
              <p14:xfrm>
                <a:off x="8278062" y="4169919"/>
                <a:ext cx="31320" cy="169560"/>
              </p14:xfrm>
            </p:contentPart>
          </mc:Choice>
          <mc:Fallback xmlns="">
            <p:pic>
              <p:nvPicPr>
                <p:cNvPr id="983" name="Ink 982">
                  <a:extLst>
                    <a:ext uri="{FF2B5EF4-FFF2-40B4-BE49-F238E27FC236}">
                      <a16:creationId xmlns:a16="http://schemas.microsoft.com/office/drawing/2014/main" id="{8F3CB90C-35C8-624F-6ACC-285FBD6F25DB}"/>
                    </a:ext>
                  </a:extLst>
                </p:cNvPr>
                <p:cNvPicPr/>
                <p:nvPr/>
              </p:nvPicPr>
              <p:blipFill>
                <a:blip r:embed="rId149"/>
                <a:stretch>
                  <a:fillRect/>
                </a:stretch>
              </p:blipFill>
              <p:spPr>
                <a:xfrm>
                  <a:off x="8269062" y="4161279"/>
                  <a:ext cx="489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84" name="Ink 983">
                  <a:extLst>
                    <a:ext uri="{FF2B5EF4-FFF2-40B4-BE49-F238E27FC236}">
                      <a16:creationId xmlns:a16="http://schemas.microsoft.com/office/drawing/2014/main" id="{4E3DBDCE-E0C3-CC01-D080-A320D9F52845}"/>
                    </a:ext>
                  </a:extLst>
                </p14:cNvPr>
                <p14:cNvContentPartPr/>
                <p14:nvPr/>
              </p14:nvContentPartPr>
              <p14:xfrm>
                <a:off x="8446542" y="4116999"/>
                <a:ext cx="171360" cy="192600"/>
              </p14:xfrm>
            </p:contentPart>
          </mc:Choice>
          <mc:Fallback xmlns="">
            <p:pic>
              <p:nvPicPr>
                <p:cNvPr id="984" name="Ink 983">
                  <a:extLst>
                    <a:ext uri="{FF2B5EF4-FFF2-40B4-BE49-F238E27FC236}">
                      <a16:creationId xmlns:a16="http://schemas.microsoft.com/office/drawing/2014/main" id="{4E3DBDCE-E0C3-CC01-D080-A320D9F52845}"/>
                    </a:ext>
                  </a:extLst>
                </p:cNvPr>
                <p:cNvPicPr/>
                <p:nvPr/>
              </p:nvPicPr>
              <p:blipFill>
                <a:blip r:embed="rId151"/>
                <a:stretch>
                  <a:fillRect/>
                </a:stretch>
              </p:blipFill>
              <p:spPr>
                <a:xfrm>
                  <a:off x="8437542" y="4108359"/>
                  <a:ext cx="1890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85" name="Ink 984">
                  <a:extLst>
                    <a:ext uri="{FF2B5EF4-FFF2-40B4-BE49-F238E27FC236}">
                      <a16:creationId xmlns:a16="http://schemas.microsoft.com/office/drawing/2014/main" id="{09745685-4D58-59F8-855C-60DB3B22B361}"/>
                    </a:ext>
                  </a:extLst>
                </p14:cNvPr>
                <p14:cNvContentPartPr/>
                <p14:nvPr/>
              </p14:nvContentPartPr>
              <p14:xfrm>
                <a:off x="8535462" y="4119159"/>
                <a:ext cx="277920" cy="188280"/>
              </p14:xfrm>
            </p:contentPart>
          </mc:Choice>
          <mc:Fallback xmlns="">
            <p:pic>
              <p:nvPicPr>
                <p:cNvPr id="985" name="Ink 984">
                  <a:extLst>
                    <a:ext uri="{FF2B5EF4-FFF2-40B4-BE49-F238E27FC236}">
                      <a16:creationId xmlns:a16="http://schemas.microsoft.com/office/drawing/2014/main" id="{09745685-4D58-59F8-855C-60DB3B22B361}"/>
                    </a:ext>
                  </a:extLst>
                </p:cNvPr>
                <p:cNvPicPr/>
                <p:nvPr/>
              </p:nvPicPr>
              <p:blipFill>
                <a:blip r:embed="rId153"/>
                <a:stretch>
                  <a:fillRect/>
                </a:stretch>
              </p:blipFill>
              <p:spPr>
                <a:xfrm>
                  <a:off x="8526462" y="4110159"/>
                  <a:ext cx="2955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86" name="Ink 985">
                  <a:extLst>
                    <a:ext uri="{FF2B5EF4-FFF2-40B4-BE49-F238E27FC236}">
                      <a16:creationId xmlns:a16="http://schemas.microsoft.com/office/drawing/2014/main" id="{09F11561-4189-5186-FC28-A7057621F5A2}"/>
                    </a:ext>
                  </a:extLst>
                </p14:cNvPr>
                <p14:cNvContentPartPr/>
                <p14:nvPr/>
              </p14:nvContentPartPr>
              <p14:xfrm>
                <a:off x="8861622" y="4131399"/>
                <a:ext cx="123480" cy="155520"/>
              </p14:xfrm>
            </p:contentPart>
          </mc:Choice>
          <mc:Fallback xmlns="">
            <p:pic>
              <p:nvPicPr>
                <p:cNvPr id="986" name="Ink 985">
                  <a:extLst>
                    <a:ext uri="{FF2B5EF4-FFF2-40B4-BE49-F238E27FC236}">
                      <a16:creationId xmlns:a16="http://schemas.microsoft.com/office/drawing/2014/main" id="{09F11561-4189-5186-FC28-A7057621F5A2}"/>
                    </a:ext>
                  </a:extLst>
                </p:cNvPr>
                <p:cNvPicPr/>
                <p:nvPr/>
              </p:nvPicPr>
              <p:blipFill>
                <a:blip r:embed="rId155"/>
                <a:stretch>
                  <a:fillRect/>
                </a:stretch>
              </p:blipFill>
              <p:spPr>
                <a:xfrm>
                  <a:off x="8852622" y="4122399"/>
                  <a:ext cx="141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87" name="Ink 986">
                  <a:extLst>
                    <a:ext uri="{FF2B5EF4-FFF2-40B4-BE49-F238E27FC236}">
                      <a16:creationId xmlns:a16="http://schemas.microsoft.com/office/drawing/2014/main" id="{2FD670B5-D32C-C66F-762E-B6A3B4192496}"/>
                    </a:ext>
                  </a:extLst>
                </p14:cNvPr>
                <p14:cNvContentPartPr/>
                <p14:nvPr/>
              </p14:nvContentPartPr>
              <p14:xfrm>
                <a:off x="8916702" y="4110879"/>
                <a:ext cx="237600" cy="193680"/>
              </p14:xfrm>
            </p:contentPart>
          </mc:Choice>
          <mc:Fallback xmlns="">
            <p:pic>
              <p:nvPicPr>
                <p:cNvPr id="987" name="Ink 986">
                  <a:extLst>
                    <a:ext uri="{FF2B5EF4-FFF2-40B4-BE49-F238E27FC236}">
                      <a16:creationId xmlns:a16="http://schemas.microsoft.com/office/drawing/2014/main" id="{2FD670B5-D32C-C66F-762E-B6A3B4192496}"/>
                    </a:ext>
                  </a:extLst>
                </p:cNvPr>
                <p:cNvPicPr/>
                <p:nvPr/>
              </p:nvPicPr>
              <p:blipFill>
                <a:blip r:embed="rId157"/>
                <a:stretch>
                  <a:fillRect/>
                </a:stretch>
              </p:blipFill>
              <p:spPr>
                <a:xfrm>
                  <a:off x="8908062" y="4102239"/>
                  <a:ext cx="255240" cy="211320"/>
                </a:xfrm>
                <a:prstGeom prst="rect">
                  <a:avLst/>
                </a:prstGeom>
              </p:spPr>
            </p:pic>
          </mc:Fallback>
        </mc:AlternateContent>
      </p:grpSp>
      <p:grpSp>
        <p:nvGrpSpPr>
          <p:cNvPr id="991" name="Group 990">
            <a:extLst>
              <a:ext uri="{FF2B5EF4-FFF2-40B4-BE49-F238E27FC236}">
                <a16:creationId xmlns:a16="http://schemas.microsoft.com/office/drawing/2014/main" id="{892AD4E4-4DCA-2669-A41E-4B7A38CCFD00}"/>
              </a:ext>
            </a:extLst>
          </p:cNvPr>
          <p:cNvGrpSpPr/>
          <p:nvPr/>
        </p:nvGrpSpPr>
        <p:grpSpPr>
          <a:xfrm>
            <a:off x="31182" y="4521279"/>
            <a:ext cx="3619800" cy="1805760"/>
            <a:chOff x="31182" y="4521279"/>
            <a:chExt cx="3619800" cy="1805760"/>
          </a:xfrm>
        </p:grpSpPr>
        <mc:AlternateContent xmlns:mc="http://schemas.openxmlformats.org/markup-compatibility/2006" xmlns:p14="http://schemas.microsoft.com/office/powerpoint/2010/main">
          <mc:Choice Requires="p14">
            <p:contentPart p14:bwMode="auto" r:id="rId158">
              <p14:nvContentPartPr>
                <p14:cNvPr id="5" name="Ink 4">
                  <a:extLst>
                    <a:ext uri="{FF2B5EF4-FFF2-40B4-BE49-F238E27FC236}">
                      <a16:creationId xmlns:a16="http://schemas.microsoft.com/office/drawing/2014/main" id="{63CC8488-7182-EAE3-114F-6C97602302B1}"/>
                    </a:ext>
                  </a:extLst>
                </p14:cNvPr>
                <p14:cNvContentPartPr/>
                <p14:nvPr/>
              </p14:nvContentPartPr>
              <p14:xfrm>
                <a:off x="1337262" y="4630719"/>
                <a:ext cx="155160" cy="269280"/>
              </p14:xfrm>
            </p:contentPart>
          </mc:Choice>
          <mc:Fallback xmlns="">
            <p:pic>
              <p:nvPicPr>
                <p:cNvPr id="5" name="Ink 4">
                  <a:extLst>
                    <a:ext uri="{FF2B5EF4-FFF2-40B4-BE49-F238E27FC236}">
                      <a16:creationId xmlns:a16="http://schemas.microsoft.com/office/drawing/2014/main" id="{63CC8488-7182-EAE3-114F-6C97602302B1}"/>
                    </a:ext>
                  </a:extLst>
                </p:cNvPr>
                <p:cNvPicPr/>
                <p:nvPr/>
              </p:nvPicPr>
              <p:blipFill>
                <a:blip r:embed="rId159"/>
                <a:stretch>
                  <a:fillRect/>
                </a:stretch>
              </p:blipFill>
              <p:spPr>
                <a:xfrm>
                  <a:off x="1328622" y="4622079"/>
                  <a:ext cx="1728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6" name="Ink 5">
                  <a:extLst>
                    <a:ext uri="{FF2B5EF4-FFF2-40B4-BE49-F238E27FC236}">
                      <a16:creationId xmlns:a16="http://schemas.microsoft.com/office/drawing/2014/main" id="{9863751C-2533-393D-1520-773F3797BF99}"/>
                    </a:ext>
                  </a:extLst>
                </p14:cNvPr>
                <p14:cNvContentPartPr/>
                <p14:nvPr/>
              </p14:nvContentPartPr>
              <p14:xfrm>
                <a:off x="1571982" y="4792719"/>
                <a:ext cx="71640" cy="18720"/>
              </p14:xfrm>
            </p:contentPart>
          </mc:Choice>
          <mc:Fallback xmlns="">
            <p:pic>
              <p:nvPicPr>
                <p:cNvPr id="6" name="Ink 5">
                  <a:extLst>
                    <a:ext uri="{FF2B5EF4-FFF2-40B4-BE49-F238E27FC236}">
                      <a16:creationId xmlns:a16="http://schemas.microsoft.com/office/drawing/2014/main" id="{9863751C-2533-393D-1520-773F3797BF99}"/>
                    </a:ext>
                  </a:extLst>
                </p:cNvPr>
                <p:cNvPicPr/>
                <p:nvPr/>
              </p:nvPicPr>
              <p:blipFill>
                <a:blip r:embed="rId161"/>
                <a:stretch>
                  <a:fillRect/>
                </a:stretch>
              </p:blipFill>
              <p:spPr>
                <a:xfrm>
                  <a:off x="1563342" y="4784079"/>
                  <a:ext cx="892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7" name="Ink 6">
                  <a:extLst>
                    <a:ext uri="{FF2B5EF4-FFF2-40B4-BE49-F238E27FC236}">
                      <a16:creationId xmlns:a16="http://schemas.microsoft.com/office/drawing/2014/main" id="{2F1A6994-621B-8E90-54CD-92C0340D948B}"/>
                    </a:ext>
                  </a:extLst>
                </p14:cNvPr>
                <p14:cNvContentPartPr/>
                <p14:nvPr/>
              </p14:nvContentPartPr>
              <p14:xfrm>
                <a:off x="1742262" y="4674279"/>
                <a:ext cx="177480" cy="205560"/>
              </p14:xfrm>
            </p:contentPart>
          </mc:Choice>
          <mc:Fallback xmlns="">
            <p:pic>
              <p:nvPicPr>
                <p:cNvPr id="7" name="Ink 6">
                  <a:extLst>
                    <a:ext uri="{FF2B5EF4-FFF2-40B4-BE49-F238E27FC236}">
                      <a16:creationId xmlns:a16="http://schemas.microsoft.com/office/drawing/2014/main" id="{2F1A6994-621B-8E90-54CD-92C0340D948B}"/>
                    </a:ext>
                  </a:extLst>
                </p:cNvPr>
                <p:cNvPicPr/>
                <p:nvPr/>
              </p:nvPicPr>
              <p:blipFill>
                <a:blip r:embed="rId163"/>
                <a:stretch>
                  <a:fillRect/>
                </a:stretch>
              </p:blipFill>
              <p:spPr>
                <a:xfrm>
                  <a:off x="1733262" y="4665279"/>
                  <a:ext cx="1951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8" name="Ink 7">
                  <a:extLst>
                    <a:ext uri="{FF2B5EF4-FFF2-40B4-BE49-F238E27FC236}">
                      <a16:creationId xmlns:a16="http://schemas.microsoft.com/office/drawing/2014/main" id="{87207669-EC6B-7FF6-319F-1E8C9D262EF4}"/>
                    </a:ext>
                  </a:extLst>
                </p14:cNvPr>
                <p14:cNvContentPartPr/>
                <p14:nvPr/>
              </p14:nvContentPartPr>
              <p14:xfrm>
                <a:off x="1767822" y="4687599"/>
                <a:ext cx="373680" cy="162000"/>
              </p14:xfrm>
            </p:contentPart>
          </mc:Choice>
          <mc:Fallback xmlns="">
            <p:pic>
              <p:nvPicPr>
                <p:cNvPr id="8" name="Ink 7">
                  <a:extLst>
                    <a:ext uri="{FF2B5EF4-FFF2-40B4-BE49-F238E27FC236}">
                      <a16:creationId xmlns:a16="http://schemas.microsoft.com/office/drawing/2014/main" id="{87207669-EC6B-7FF6-319F-1E8C9D262EF4}"/>
                    </a:ext>
                  </a:extLst>
                </p:cNvPr>
                <p:cNvPicPr/>
                <p:nvPr/>
              </p:nvPicPr>
              <p:blipFill>
                <a:blip r:embed="rId165"/>
                <a:stretch>
                  <a:fillRect/>
                </a:stretch>
              </p:blipFill>
              <p:spPr>
                <a:xfrm>
                  <a:off x="1758822" y="4678599"/>
                  <a:ext cx="3913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 name="Ink 8">
                  <a:extLst>
                    <a:ext uri="{FF2B5EF4-FFF2-40B4-BE49-F238E27FC236}">
                      <a16:creationId xmlns:a16="http://schemas.microsoft.com/office/drawing/2014/main" id="{4BF5D95B-83C3-E3BC-F62D-2ED01E46F1B7}"/>
                    </a:ext>
                  </a:extLst>
                </p14:cNvPr>
                <p14:cNvContentPartPr/>
                <p14:nvPr/>
              </p14:nvContentPartPr>
              <p14:xfrm>
                <a:off x="2184702" y="4674639"/>
                <a:ext cx="173160" cy="147960"/>
              </p14:xfrm>
            </p:contentPart>
          </mc:Choice>
          <mc:Fallback xmlns="">
            <p:pic>
              <p:nvPicPr>
                <p:cNvPr id="9" name="Ink 8">
                  <a:extLst>
                    <a:ext uri="{FF2B5EF4-FFF2-40B4-BE49-F238E27FC236}">
                      <a16:creationId xmlns:a16="http://schemas.microsoft.com/office/drawing/2014/main" id="{4BF5D95B-83C3-E3BC-F62D-2ED01E46F1B7}"/>
                    </a:ext>
                  </a:extLst>
                </p:cNvPr>
                <p:cNvPicPr/>
                <p:nvPr/>
              </p:nvPicPr>
              <p:blipFill>
                <a:blip r:embed="rId167"/>
                <a:stretch>
                  <a:fillRect/>
                </a:stretch>
              </p:blipFill>
              <p:spPr>
                <a:xfrm>
                  <a:off x="2175702" y="4665639"/>
                  <a:ext cx="1908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 name="Ink 9">
                  <a:extLst>
                    <a:ext uri="{FF2B5EF4-FFF2-40B4-BE49-F238E27FC236}">
                      <a16:creationId xmlns:a16="http://schemas.microsoft.com/office/drawing/2014/main" id="{EB878295-01F3-A6DD-5613-A0A99990BF1E}"/>
                    </a:ext>
                  </a:extLst>
                </p14:cNvPr>
                <p14:cNvContentPartPr/>
                <p14:nvPr/>
              </p14:nvContentPartPr>
              <p14:xfrm>
                <a:off x="2223582" y="4732599"/>
                <a:ext cx="154440" cy="48600"/>
              </p14:xfrm>
            </p:contentPart>
          </mc:Choice>
          <mc:Fallback xmlns="">
            <p:pic>
              <p:nvPicPr>
                <p:cNvPr id="10" name="Ink 9">
                  <a:extLst>
                    <a:ext uri="{FF2B5EF4-FFF2-40B4-BE49-F238E27FC236}">
                      <a16:creationId xmlns:a16="http://schemas.microsoft.com/office/drawing/2014/main" id="{EB878295-01F3-A6DD-5613-A0A99990BF1E}"/>
                    </a:ext>
                  </a:extLst>
                </p:cNvPr>
                <p:cNvPicPr/>
                <p:nvPr/>
              </p:nvPicPr>
              <p:blipFill>
                <a:blip r:embed="rId169"/>
                <a:stretch>
                  <a:fillRect/>
                </a:stretch>
              </p:blipFill>
              <p:spPr>
                <a:xfrm>
                  <a:off x="2214942" y="4723599"/>
                  <a:ext cx="1720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 name="Ink 10">
                  <a:extLst>
                    <a:ext uri="{FF2B5EF4-FFF2-40B4-BE49-F238E27FC236}">
                      <a16:creationId xmlns:a16="http://schemas.microsoft.com/office/drawing/2014/main" id="{46DCE18D-6DF0-F387-7F23-F5A5E0F5A9C3}"/>
                    </a:ext>
                  </a:extLst>
                </p14:cNvPr>
                <p14:cNvContentPartPr/>
                <p14:nvPr/>
              </p14:nvContentPartPr>
              <p14:xfrm>
                <a:off x="2435622" y="4627839"/>
                <a:ext cx="157320" cy="195480"/>
              </p14:xfrm>
            </p:contentPart>
          </mc:Choice>
          <mc:Fallback xmlns="">
            <p:pic>
              <p:nvPicPr>
                <p:cNvPr id="11" name="Ink 10">
                  <a:extLst>
                    <a:ext uri="{FF2B5EF4-FFF2-40B4-BE49-F238E27FC236}">
                      <a16:creationId xmlns:a16="http://schemas.microsoft.com/office/drawing/2014/main" id="{46DCE18D-6DF0-F387-7F23-F5A5E0F5A9C3}"/>
                    </a:ext>
                  </a:extLst>
                </p:cNvPr>
                <p:cNvPicPr/>
                <p:nvPr/>
              </p:nvPicPr>
              <p:blipFill>
                <a:blip r:embed="rId171"/>
                <a:stretch>
                  <a:fillRect/>
                </a:stretch>
              </p:blipFill>
              <p:spPr>
                <a:xfrm>
                  <a:off x="2426982" y="4618839"/>
                  <a:ext cx="1749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 name="Ink 12">
                  <a:extLst>
                    <a:ext uri="{FF2B5EF4-FFF2-40B4-BE49-F238E27FC236}">
                      <a16:creationId xmlns:a16="http://schemas.microsoft.com/office/drawing/2014/main" id="{437AE88E-E159-CAA8-CDE3-7DB216A7D8C7}"/>
                    </a:ext>
                  </a:extLst>
                </p14:cNvPr>
                <p14:cNvContentPartPr/>
                <p14:nvPr/>
              </p14:nvContentPartPr>
              <p14:xfrm>
                <a:off x="1311702" y="5133999"/>
                <a:ext cx="20520" cy="222480"/>
              </p14:xfrm>
            </p:contentPart>
          </mc:Choice>
          <mc:Fallback xmlns="">
            <p:pic>
              <p:nvPicPr>
                <p:cNvPr id="13" name="Ink 12">
                  <a:extLst>
                    <a:ext uri="{FF2B5EF4-FFF2-40B4-BE49-F238E27FC236}">
                      <a16:creationId xmlns:a16="http://schemas.microsoft.com/office/drawing/2014/main" id="{437AE88E-E159-CAA8-CDE3-7DB216A7D8C7}"/>
                    </a:ext>
                  </a:extLst>
                </p:cNvPr>
                <p:cNvPicPr/>
                <p:nvPr/>
              </p:nvPicPr>
              <p:blipFill>
                <a:blip r:embed="rId173"/>
                <a:stretch>
                  <a:fillRect/>
                </a:stretch>
              </p:blipFill>
              <p:spPr>
                <a:xfrm>
                  <a:off x="1303062" y="5124999"/>
                  <a:ext cx="381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 name="Ink 13">
                  <a:extLst>
                    <a:ext uri="{FF2B5EF4-FFF2-40B4-BE49-F238E27FC236}">
                      <a16:creationId xmlns:a16="http://schemas.microsoft.com/office/drawing/2014/main" id="{EF79B03F-12D6-49DC-FE0B-DC09E07D2509}"/>
                    </a:ext>
                  </a:extLst>
                </p14:cNvPr>
                <p14:cNvContentPartPr/>
                <p14:nvPr/>
              </p14:nvContentPartPr>
              <p14:xfrm>
                <a:off x="1405302" y="5173599"/>
                <a:ext cx="103680" cy="154080"/>
              </p14:xfrm>
            </p:contentPart>
          </mc:Choice>
          <mc:Fallback xmlns="">
            <p:pic>
              <p:nvPicPr>
                <p:cNvPr id="14" name="Ink 13">
                  <a:extLst>
                    <a:ext uri="{FF2B5EF4-FFF2-40B4-BE49-F238E27FC236}">
                      <a16:creationId xmlns:a16="http://schemas.microsoft.com/office/drawing/2014/main" id="{EF79B03F-12D6-49DC-FE0B-DC09E07D2509}"/>
                    </a:ext>
                  </a:extLst>
                </p:cNvPr>
                <p:cNvPicPr/>
                <p:nvPr/>
              </p:nvPicPr>
              <p:blipFill>
                <a:blip r:embed="rId175"/>
                <a:stretch>
                  <a:fillRect/>
                </a:stretch>
              </p:blipFill>
              <p:spPr>
                <a:xfrm>
                  <a:off x="1396302" y="5164599"/>
                  <a:ext cx="1213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5" name="Ink 14">
                  <a:extLst>
                    <a:ext uri="{FF2B5EF4-FFF2-40B4-BE49-F238E27FC236}">
                      <a16:creationId xmlns:a16="http://schemas.microsoft.com/office/drawing/2014/main" id="{20D3617C-3887-D5E2-12B7-9D80665BF77B}"/>
                    </a:ext>
                  </a:extLst>
                </p14:cNvPr>
                <p14:cNvContentPartPr/>
                <p14:nvPr/>
              </p14:nvContentPartPr>
              <p14:xfrm>
                <a:off x="1564782" y="5155239"/>
                <a:ext cx="93600" cy="172080"/>
              </p14:xfrm>
            </p:contentPart>
          </mc:Choice>
          <mc:Fallback xmlns="">
            <p:pic>
              <p:nvPicPr>
                <p:cNvPr id="15" name="Ink 14">
                  <a:extLst>
                    <a:ext uri="{FF2B5EF4-FFF2-40B4-BE49-F238E27FC236}">
                      <a16:creationId xmlns:a16="http://schemas.microsoft.com/office/drawing/2014/main" id="{20D3617C-3887-D5E2-12B7-9D80665BF77B}"/>
                    </a:ext>
                  </a:extLst>
                </p:cNvPr>
                <p:cNvPicPr/>
                <p:nvPr/>
              </p:nvPicPr>
              <p:blipFill>
                <a:blip r:embed="rId177"/>
                <a:stretch>
                  <a:fillRect/>
                </a:stretch>
              </p:blipFill>
              <p:spPr>
                <a:xfrm>
                  <a:off x="1555782" y="5146599"/>
                  <a:ext cx="1112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6" name="Ink 15">
                  <a:extLst>
                    <a:ext uri="{FF2B5EF4-FFF2-40B4-BE49-F238E27FC236}">
                      <a16:creationId xmlns:a16="http://schemas.microsoft.com/office/drawing/2014/main" id="{3CBFA79F-F736-B74E-03E0-6F50C49C7661}"/>
                    </a:ext>
                  </a:extLst>
                </p14:cNvPr>
                <p14:cNvContentPartPr/>
                <p14:nvPr/>
              </p14:nvContentPartPr>
              <p14:xfrm>
                <a:off x="1754862" y="5108079"/>
                <a:ext cx="118080" cy="189360"/>
              </p14:xfrm>
            </p:contentPart>
          </mc:Choice>
          <mc:Fallback xmlns="">
            <p:pic>
              <p:nvPicPr>
                <p:cNvPr id="16" name="Ink 15">
                  <a:extLst>
                    <a:ext uri="{FF2B5EF4-FFF2-40B4-BE49-F238E27FC236}">
                      <a16:creationId xmlns:a16="http://schemas.microsoft.com/office/drawing/2014/main" id="{3CBFA79F-F736-B74E-03E0-6F50C49C7661}"/>
                    </a:ext>
                  </a:extLst>
                </p:cNvPr>
                <p:cNvPicPr/>
                <p:nvPr/>
              </p:nvPicPr>
              <p:blipFill>
                <a:blip r:embed="rId179"/>
                <a:stretch>
                  <a:fillRect/>
                </a:stretch>
              </p:blipFill>
              <p:spPr>
                <a:xfrm>
                  <a:off x="1745862" y="5099079"/>
                  <a:ext cx="1357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7" name="Ink 16">
                  <a:extLst>
                    <a:ext uri="{FF2B5EF4-FFF2-40B4-BE49-F238E27FC236}">
                      <a16:creationId xmlns:a16="http://schemas.microsoft.com/office/drawing/2014/main" id="{7B86E0F3-CEEC-BC15-D228-9662364811EB}"/>
                    </a:ext>
                  </a:extLst>
                </p14:cNvPr>
                <p14:cNvContentPartPr/>
                <p14:nvPr/>
              </p14:nvContentPartPr>
              <p14:xfrm>
                <a:off x="1920822" y="5077839"/>
                <a:ext cx="180000" cy="195480"/>
              </p14:xfrm>
            </p:contentPart>
          </mc:Choice>
          <mc:Fallback xmlns="">
            <p:pic>
              <p:nvPicPr>
                <p:cNvPr id="17" name="Ink 16">
                  <a:extLst>
                    <a:ext uri="{FF2B5EF4-FFF2-40B4-BE49-F238E27FC236}">
                      <a16:creationId xmlns:a16="http://schemas.microsoft.com/office/drawing/2014/main" id="{7B86E0F3-CEEC-BC15-D228-9662364811EB}"/>
                    </a:ext>
                  </a:extLst>
                </p:cNvPr>
                <p:cNvPicPr/>
                <p:nvPr/>
              </p:nvPicPr>
              <p:blipFill>
                <a:blip r:embed="rId181"/>
                <a:stretch>
                  <a:fillRect/>
                </a:stretch>
              </p:blipFill>
              <p:spPr>
                <a:xfrm>
                  <a:off x="1912182" y="5068839"/>
                  <a:ext cx="197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8" name="Ink 17">
                  <a:extLst>
                    <a:ext uri="{FF2B5EF4-FFF2-40B4-BE49-F238E27FC236}">
                      <a16:creationId xmlns:a16="http://schemas.microsoft.com/office/drawing/2014/main" id="{86F3B84E-C65E-0D96-431A-B6CB9A8EAE2C}"/>
                    </a:ext>
                  </a:extLst>
                </p14:cNvPr>
                <p14:cNvContentPartPr/>
                <p14:nvPr/>
              </p14:nvContentPartPr>
              <p14:xfrm>
                <a:off x="2191542" y="5134719"/>
                <a:ext cx="108000" cy="32760"/>
              </p14:xfrm>
            </p:contentPart>
          </mc:Choice>
          <mc:Fallback xmlns="">
            <p:pic>
              <p:nvPicPr>
                <p:cNvPr id="18" name="Ink 17">
                  <a:extLst>
                    <a:ext uri="{FF2B5EF4-FFF2-40B4-BE49-F238E27FC236}">
                      <a16:creationId xmlns:a16="http://schemas.microsoft.com/office/drawing/2014/main" id="{86F3B84E-C65E-0D96-431A-B6CB9A8EAE2C}"/>
                    </a:ext>
                  </a:extLst>
                </p:cNvPr>
                <p:cNvPicPr/>
                <p:nvPr/>
              </p:nvPicPr>
              <p:blipFill>
                <a:blip r:embed="rId183"/>
                <a:stretch>
                  <a:fillRect/>
                </a:stretch>
              </p:blipFill>
              <p:spPr>
                <a:xfrm>
                  <a:off x="2182902" y="5126079"/>
                  <a:ext cx="1256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9" name="Ink 18">
                  <a:extLst>
                    <a:ext uri="{FF2B5EF4-FFF2-40B4-BE49-F238E27FC236}">
                      <a16:creationId xmlns:a16="http://schemas.microsoft.com/office/drawing/2014/main" id="{F2DEF9F4-BD56-6790-EF94-D6689D73B955}"/>
                    </a:ext>
                  </a:extLst>
                </p14:cNvPr>
                <p14:cNvContentPartPr/>
                <p14:nvPr/>
              </p14:nvContentPartPr>
              <p14:xfrm>
                <a:off x="2400342" y="4992159"/>
                <a:ext cx="198000" cy="245160"/>
              </p14:xfrm>
            </p:contentPart>
          </mc:Choice>
          <mc:Fallback xmlns="">
            <p:pic>
              <p:nvPicPr>
                <p:cNvPr id="19" name="Ink 18">
                  <a:extLst>
                    <a:ext uri="{FF2B5EF4-FFF2-40B4-BE49-F238E27FC236}">
                      <a16:creationId xmlns:a16="http://schemas.microsoft.com/office/drawing/2014/main" id="{F2DEF9F4-BD56-6790-EF94-D6689D73B955}"/>
                    </a:ext>
                  </a:extLst>
                </p:cNvPr>
                <p:cNvPicPr/>
                <p:nvPr/>
              </p:nvPicPr>
              <p:blipFill>
                <a:blip r:embed="rId185"/>
                <a:stretch>
                  <a:fillRect/>
                </a:stretch>
              </p:blipFill>
              <p:spPr>
                <a:xfrm>
                  <a:off x="2391342" y="4983519"/>
                  <a:ext cx="21564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0" name="Ink 19">
                  <a:extLst>
                    <a:ext uri="{FF2B5EF4-FFF2-40B4-BE49-F238E27FC236}">
                      <a16:creationId xmlns:a16="http://schemas.microsoft.com/office/drawing/2014/main" id="{C0EE3373-BF79-4331-079B-D5B6CDE76B94}"/>
                    </a:ext>
                  </a:extLst>
                </p14:cNvPr>
                <p14:cNvContentPartPr/>
                <p14:nvPr/>
              </p14:nvContentPartPr>
              <p14:xfrm>
                <a:off x="2631822" y="5002239"/>
                <a:ext cx="112320" cy="171720"/>
              </p14:xfrm>
            </p:contentPart>
          </mc:Choice>
          <mc:Fallback xmlns="">
            <p:pic>
              <p:nvPicPr>
                <p:cNvPr id="20" name="Ink 19">
                  <a:extLst>
                    <a:ext uri="{FF2B5EF4-FFF2-40B4-BE49-F238E27FC236}">
                      <a16:creationId xmlns:a16="http://schemas.microsoft.com/office/drawing/2014/main" id="{C0EE3373-BF79-4331-079B-D5B6CDE76B94}"/>
                    </a:ext>
                  </a:extLst>
                </p:cNvPr>
                <p:cNvPicPr/>
                <p:nvPr/>
              </p:nvPicPr>
              <p:blipFill>
                <a:blip r:embed="rId187"/>
                <a:stretch>
                  <a:fillRect/>
                </a:stretch>
              </p:blipFill>
              <p:spPr>
                <a:xfrm>
                  <a:off x="2623182" y="4993599"/>
                  <a:ext cx="1299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1" name="Ink 20">
                  <a:extLst>
                    <a:ext uri="{FF2B5EF4-FFF2-40B4-BE49-F238E27FC236}">
                      <a16:creationId xmlns:a16="http://schemas.microsoft.com/office/drawing/2014/main" id="{59F9F63C-0240-4B8A-3CB0-DE0AE40C7697}"/>
                    </a:ext>
                  </a:extLst>
                </p14:cNvPr>
                <p14:cNvContentPartPr/>
                <p14:nvPr/>
              </p14:nvContentPartPr>
              <p14:xfrm>
                <a:off x="2656302" y="4987479"/>
                <a:ext cx="315000" cy="179640"/>
              </p14:xfrm>
            </p:contentPart>
          </mc:Choice>
          <mc:Fallback xmlns="">
            <p:pic>
              <p:nvPicPr>
                <p:cNvPr id="21" name="Ink 20">
                  <a:extLst>
                    <a:ext uri="{FF2B5EF4-FFF2-40B4-BE49-F238E27FC236}">
                      <a16:creationId xmlns:a16="http://schemas.microsoft.com/office/drawing/2014/main" id="{59F9F63C-0240-4B8A-3CB0-DE0AE40C7697}"/>
                    </a:ext>
                  </a:extLst>
                </p:cNvPr>
                <p:cNvPicPr/>
                <p:nvPr/>
              </p:nvPicPr>
              <p:blipFill>
                <a:blip r:embed="rId189"/>
                <a:stretch>
                  <a:fillRect/>
                </a:stretch>
              </p:blipFill>
              <p:spPr>
                <a:xfrm>
                  <a:off x="2647302" y="4978479"/>
                  <a:ext cx="3326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2" name="Ink 21">
                  <a:extLst>
                    <a:ext uri="{FF2B5EF4-FFF2-40B4-BE49-F238E27FC236}">
                      <a16:creationId xmlns:a16="http://schemas.microsoft.com/office/drawing/2014/main" id="{6D20559B-A8BD-78A0-40F9-1F0AB224D781}"/>
                    </a:ext>
                  </a:extLst>
                </p14:cNvPr>
                <p14:cNvContentPartPr/>
                <p14:nvPr/>
              </p14:nvContentPartPr>
              <p14:xfrm>
                <a:off x="1349142" y="5528919"/>
                <a:ext cx="24480" cy="213120"/>
              </p14:xfrm>
            </p:contentPart>
          </mc:Choice>
          <mc:Fallback xmlns="">
            <p:pic>
              <p:nvPicPr>
                <p:cNvPr id="22" name="Ink 21">
                  <a:extLst>
                    <a:ext uri="{FF2B5EF4-FFF2-40B4-BE49-F238E27FC236}">
                      <a16:creationId xmlns:a16="http://schemas.microsoft.com/office/drawing/2014/main" id="{6D20559B-A8BD-78A0-40F9-1F0AB224D781}"/>
                    </a:ext>
                  </a:extLst>
                </p:cNvPr>
                <p:cNvPicPr/>
                <p:nvPr/>
              </p:nvPicPr>
              <p:blipFill>
                <a:blip r:embed="rId191"/>
                <a:stretch>
                  <a:fillRect/>
                </a:stretch>
              </p:blipFill>
              <p:spPr>
                <a:xfrm>
                  <a:off x="1340502" y="5520279"/>
                  <a:ext cx="421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3" name="Ink 22">
                  <a:extLst>
                    <a:ext uri="{FF2B5EF4-FFF2-40B4-BE49-F238E27FC236}">
                      <a16:creationId xmlns:a16="http://schemas.microsoft.com/office/drawing/2014/main" id="{8541C48F-9683-42FF-DE38-55A2FF964D8B}"/>
                    </a:ext>
                  </a:extLst>
                </p14:cNvPr>
                <p14:cNvContentPartPr/>
                <p14:nvPr/>
              </p14:nvContentPartPr>
              <p14:xfrm>
                <a:off x="1468662" y="5550879"/>
                <a:ext cx="101160" cy="122040"/>
              </p14:xfrm>
            </p:contentPart>
          </mc:Choice>
          <mc:Fallback xmlns="">
            <p:pic>
              <p:nvPicPr>
                <p:cNvPr id="23" name="Ink 22">
                  <a:extLst>
                    <a:ext uri="{FF2B5EF4-FFF2-40B4-BE49-F238E27FC236}">
                      <a16:creationId xmlns:a16="http://schemas.microsoft.com/office/drawing/2014/main" id="{8541C48F-9683-42FF-DE38-55A2FF964D8B}"/>
                    </a:ext>
                  </a:extLst>
                </p:cNvPr>
                <p:cNvPicPr/>
                <p:nvPr/>
              </p:nvPicPr>
              <p:blipFill>
                <a:blip r:embed="rId193"/>
                <a:stretch>
                  <a:fillRect/>
                </a:stretch>
              </p:blipFill>
              <p:spPr>
                <a:xfrm>
                  <a:off x="1459662" y="5541879"/>
                  <a:ext cx="1188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4" name="Ink 23">
                  <a:extLst>
                    <a:ext uri="{FF2B5EF4-FFF2-40B4-BE49-F238E27FC236}">
                      <a16:creationId xmlns:a16="http://schemas.microsoft.com/office/drawing/2014/main" id="{4C8CD3A4-6D2F-C2A0-F1FD-B4A68E40FBC6}"/>
                    </a:ext>
                  </a:extLst>
                </p14:cNvPr>
                <p14:cNvContentPartPr/>
                <p14:nvPr/>
              </p14:nvContentPartPr>
              <p14:xfrm>
                <a:off x="1644702" y="5539719"/>
                <a:ext cx="131040" cy="142560"/>
              </p14:xfrm>
            </p:contentPart>
          </mc:Choice>
          <mc:Fallback xmlns="">
            <p:pic>
              <p:nvPicPr>
                <p:cNvPr id="24" name="Ink 23">
                  <a:extLst>
                    <a:ext uri="{FF2B5EF4-FFF2-40B4-BE49-F238E27FC236}">
                      <a16:creationId xmlns:a16="http://schemas.microsoft.com/office/drawing/2014/main" id="{4C8CD3A4-6D2F-C2A0-F1FD-B4A68E40FBC6}"/>
                    </a:ext>
                  </a:extLst>
                </p:cNvPr>
                <p:cNvPicPr/>
                <p:nvPr/>
              </p:nvPicPr>
              <p:blipFill>
                <a:blip r:embed="rId195"/>
                <a:stretch>
                  <a:fillRect/>
                </a:stretch>
              </p:blipFill>
              <p:spPr>
                <a:xfrm>
                  <a:off x="1635702" y="5530719"/>
                  <a:ext cx="1486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5" name="Ink 24">
                  <a:extLst>
                    <a:ext uri="{FF2B5EF4-FFF2-40B4-BE49-F238E27FC236}">
                      <a16:creationId xmlns:a16="http://schemas.microsoft.com/office/drawing/2014/main" id="{22026637-1955-B9BD-88B5-A40941DEEBFB}"/>
                    </a:ext>
                  </a:extLst>
                </p14:cNvPr>
                <p14:cNvContentPartPr/>
                <p14:nvPr/>
              </p14:nvContentPartPr>
              <p14:xfrm>
                <a:off x="1846662" y="5514159"/>
                <a:ext cx="102960" cy="121320"/>
              </p14:xfrm>
            </p:contentPart>
          </mc:Choice>
          <mc:Fallback xmlns="">
            <p:pic>
              <p:nvPicPr>
                <p:cNvPr id="25" name="Ink 24">
                  <a:extLst>
                    <a:ext uri="{FF2B5EF4-FFF2-40B4-BE49-F238E27FC236}">
                      <a16:creationId xmlns:a16="http://schemas.microsoft.com/office/drawing/2014/main" id="{22026637-1955-B9BD-88B5-A40941DEEBFB}"/>
                    </a:ext>
                  </a:extLst>
                </p:cNvPr>
                <p:cNvPicPr/>
                <p:nvPr/>
              </p:nvPicPr>
              <p:blipFill>
                <a:blip r:embed="rId197"/>
                <a:stretch>
                  <a:fillRect/>
                </a:stretch>
              </p:blipFill>
              <p:spPr>
                <a:xfrm>
                  <a:off x="1838022" y="5505159"/>
                  <a:ext cx="1206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6" name="Ink 25">
                  <a:extLst>
                    <a:ext uri="{FF2B5EF4-FFF2-40B4-BE49-F238E27FC236}">
                      <a16:creationId xmlns:a16="http://schemas.microsoft.com/office/drawing/2014/main" id="{6C53285E-7CF8-97D4-2CE9-82B911114946}"/>
                    </a:ext>
                  </a:extLst>
                </p14:cNvPr>
                <p14:cNvContentPartPr/>
                <p14:nvPr/>
              </p14:nvContentPartPr>
              <p14:xfrm>
                <a:off x="2029182" y="5468079"/>
                <a:ext cx="121680" cy="154440"/>
              </p14:xfrm>
            </p:contentPart>
          </mc:Choice>
          <mc:Fallback xmlns="">
            <p:pic>
              <p:nvPicPr>
                <p:cNvPr id="26" name="Ink 25">
                  <a:extLst>
                    <a:ext uri="{FF2B5EF4-FFF2-40B4-BE49-F238E27FC236}">
                      <a16:creationId xmlns:a16="http://schemas.microsoft.com/office/drawing/2014/main" id="{6C53285E-7CF8-97D4-2CE9-82B911114946}"/>
                    </a:ext>
                  </a:extLst>
                </p:cNvPr>
                <p:cNvPicPr/>
                <p:nvPr/>
              </p:nvPicPr>
              <p:blipFill>
                <a:blip r:embed="rId199"/>
                <a:stretch>
                  <a:fillRect/>
                </a:stretch>
              </p:blipFill>
              <p:spPr>
                <a:xfrm>
                  <a:off x="2020182" y="5459079"/>
                  <a:ext cx="1393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7" name="Ink 26">
                  <a:extLst>
                    <a:ext uri="{FF2B5EF4-FFF2-40B4-BE49-F238E27FC236}">
                      <a16:creationId xmlns:a16="http://schemas.microsoft.com/office/drawing/2014/main" id="{94F26A9A-689C-99B7-F72E-4DB32FD5B27A}"/>
                    </a:ext>
                  </a:extLst>
                </p14:cNvPr>
                <p14:cNvContentPartPr/>
                <p14:nvPr/>
              </p14:nvContentPartPr>
              <p14:xfrm>
                <a:off x="2210622" y="5429919"/>
                <a:ext cx="140400" cy="173520"/>
              </p14:xfrm>
            </p:contentPart>
          </mc:Choice>
          <mc:Fallback xmlns="">
            <p:pic>
              <p:nvPicPr>
                <p:cNvPr id="27" name="Ink 26">
                  <a:extLst>
                    <a:ext uri="{FF2B5EF4-FFF2-40B4-BE49-F238E27FC236}">
                      <a16:creationId xmlns:a16="http://schemas.microsoft.com/office/drawing/2014/main" id="{94F26A9A-689C-99B7-F72E-4DB32FD5B27A}"/>
                    </a:ext>
                  </a:extLst>
                </p:cNvPr>
                <p:cNvPicPr/>
                <p:nvPr/>
              </p:nvPicPr>
              <p:blipFill>
                <a:blip r:embed="rId201"/>
                <a:stretch>
                  <a:fillRect/>
                </a:stretch>
              </p:blipFill>
              <p:spPr>
                <a:xfrm>
                  <a:off x="2201622" y="5420919"/>
                  <a:ext cx="1580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8" name="Ink 27">
                  <a:extLst>
                    <a:ext uri="{FF2B5EF4-FFF2-40B4-BE49-F238E27FC236}">
                      <a16:creationId xmlns:a16="http://schemas.microsoft.com/office/drawing/2014/main" id="{7FBE5F16-8553-8273-D054-188E6CF87DB6}"/>
                    </a:ext>
                  </a:extLst>
                </p14:cNvPr>
                <p14:cNvContentPartPr/>
                <p14:nvPr/>
              </p14:nvContentPartPr>
              <p14:xfrm>
                <a:off x="2430222" y="5471319"/>
                <a:ext cx="141840" cy="15480"/>
              </p14:xfrm>
            </p:contentPart>
          </mc:Choice>
          <mc:Fallback xmlns="">
            <p:pic>
              <p:nvPicPr>
                <p:cNvPr id="28" name="Ink 27">
                  <a:extLst>
                    <a:ext uri="{FF2B5EF4-FFF2-40B4-BE49-F238E27FC236}">
                      <a16:creationId xmlns:a16="http://schemas.microsoft.com/office/drawing/2014/main" id="{7FBE5F16-8553-8273-D054-188E6CF87DB6}"/>
                    </a:ext>
                  </a:extLst>
                </p:cNvPr>
                <p:cNvPicPr/>
                <p:nvPr/>
              </p:nvPicPr>
              <p:blipFill>
                <a:blip r:embed="rId203"/>
                <a:stretch>
                  <a:fillRect/>
                </a:stretch>
              </p:blipFill>
              <p:spPr>
                <a:xfrm>
                  <a:off x="2421222" y="5462319"/>
                  <a:ext cx="1594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9" name="Ink 28">
                  <a:extLst>
                    <a:ext uri="{FF2B5EF4-FFF2-40B4-BE49-F238E27FC236}">
                      <a16:creationId xmlns:a16="http://schemas.microsoft.com/office/drawing/2014/main" id="{EBF2F06E-119A-7558-C8AF-9D9093861619}"/>
                    </a:ext>
                  </a:extLst>
                </p14:cNvPr>
                <p14:cNvContentPartPr/>
                <p14:nvPr/>
              </p14:nvContentPartPr>
              <p14:xfrm>
                <a:off x="2677182" y="5363679"/>
                <a:ext cx="148320" cy="184680"/>
              </p14:xfrm>
            </p:contentPart>
          </mc:Choice>
          <mc:Fallback xmlns="">
            <p:pic>
              <p:nvPicPr>
                <p:cNvPr id="29" name="Ink 28">
                  <a:extLst>
                    <a:ext uri="{FF2B5EF4-FFF2-40B4-BE49-F238E27FC236}">
                      <a16:creationId xmlns:a16="http://schemas.microsoft.com/office/drawing/2014/main" id="{EBF2F06E-119A-7558-C8AF-9D9093861619}"/>
                    </a:ext>
                  </a:extLst>
                </p:cNvPr>
                <p:cNvPicPr/>
                <p:nvPr/>
              </p:nvPicPr>
              <p:blipFill>
                <a:blip r:embed="rId205"/>
                <a:stretch>
                  <a:fillRect/>
                </a:stretch>
              </p:blipFill>
              <p:spPr>
                <a:xfrm>
                  <a:off x="2668542" y="5355039"/>
                  <a:ext cx="16596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30" name="Ink 29">
                  <a:extLst>
                    <a:ext uri="{FF2B5EF4-FFF2-40B4-BE49-F238E27FC236}">
                      <a16:creationId xmlns:a16="http://schemas.microsoft.com/office/drawing/2014/main" id="{FB84A732-02FB-1A8D-3504-D9191C5AD0B2}"/>
                    </a:ext>
                  </a:extLst>
                </p14:cNvPr>
                <p14:cNvContentPartPr/>
                <p14:nvPr/>
              </p14:nvContentPartPr>
              <p14:xfrm>
                <a:off x="2854302" y="5326599"/>
                <a:ext cx="43560" cy="221400"/>
              </p14:xfrm>
            </p:contentPart>
          </mc:Choice>
          <mc:Fallback xmlns="">
            <p:pic>
              <p:nvPicPr>
                <p:cNvPr id="30" name="Ink 29">
                  <a:extLst>
                    <a:ext uri="{FF2B5EF4-FFF2-40B4-BE49-F238E27FC236}">
                      <a16:creationId xmlns:a16="http://schemas.microsoft.com/office/drawing/2014/main" id="{FB84A732-02FB-1A8D-3504-D9191C5AD0B2}"/>
                    </a:ext>
                  </a:extLst>
                </p:cNvPr>
                <p:cNvPicPr/>
                <p:nvPr/>
              </p:nvPicPr>
              <p:blipFill>
                <a:blip r:embed="rId207"/>
                <a:stretch>
                  <a:fillRect/>
                </a:stretch>
              </p:blipFill>
              <p:spPr>
                <a:xfrm>
                  <a:off x="2845302" y="5317599"/>
                  <a:ext cx="6120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31" name="Ink 30">
                  <a:extLst>
                    <a:ext uri="{FF2B5EF4-FFF2-40B4-BE49-F238E27FC236}">
                      <a16:creationId xmlns:a16="http://schemas.microsoft.com/office/drawing/2014/main" id="{F92D799C-38F9-C4F2-F87D-5998C52B41F0}"/>
                    </a:ext>
                  </a:extLst>
                </p14:cNvPr>
                <p14:cNvContentPartPr/>
                <p14:nvPr/>
              </p14:nvContentPartPr>
              <p14:xfrm>
                <a:off x="2867622" y="5401119"/>
                <a:ext cx="189360" cy="110520"/>
              </p14:xfrm>
            </p:contentPart>
          </mc:Choice>
          <mc:Fallback xmlns="">
            <p:pic>
              <p:nvPicPr>
                <p:cNvPr id="31" name="Ink 30">
                  <a:extLst>
                    <a:ext uri="{FF2B5EF4-FFF2-40B4-BE49-F238E27FC236}">
                      <a16:creationId xmlns:a16="http://schemas.microsoft.com/office/drawing/2014/main" id="{F92D799C-38F9-C4F2-F87D-5998C52B41F0}"/>
                    </a:ext>
                  </a:extLst>
                </p:cNvPr>
                <p:cNvPicPr/>
                <p:nvPr/>
              </p:nvPicPr>
              <p:blipFill>
                <a:blip r:embed="rId209"/>
                <a:stretch>
                  <a:fillRect/>
                </a:stretch>
              </p:blipFill>
              <p:spPr>
                <a:xfrm>
                  <a:off x="2858982" y="5392479"/>
                  <a:ext cx="2070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32" name="Ink 31">
                  <a:extLst>
                    <a:ext uri="{FF2B5EF4-FFF2-40B4-BE49-F238E27FC236}">
                      <a16:creationId xmlns:a16="http://schemas.microsoft.com/office/drawing/2014/main" id="{16065FBC-3DF1-F35A-1460-646A7C4159B4}"/>
                    </a:ext>
                  </a:extLst>
                </p14:cNvPr>
                <p14:cNvContentPartPr/>
                <p14:nvPr/>
              </p14:nvContentPartPr>
              <p14:xfrm>
                <a:off x="3043662" y="5363319"/>
                <a:ext cx="172440" cy="129240"/>
              </p14:xfrm>
            </p:contentPart>
          </mc:Choice>
          <mc:Fallback xmlns="">
            <p:pic>
              <p:nvPicPr>
                <p:cNvPr id="32" name="Ink 31">
                  <a:extLst>
                    <a:ext uri="{FF2B5EF4-FFF2-40B4-BE49-F238E27FC236}">
                      <a16:creationId xmlns:a16="http://schemas.microsoft.com/office/drawing/2014/main" id="{16065FBC-3DF1-F35A-1460-646A7C4159B4}"/>
                    </a:ext>
                  </a:extLst>
                </p:cNvPr>
                <p:cNvPicPr/>
                <p:nvPr/>
              </p:nvPicPr>
              <p:blipFill>
                <a:blip r:embed="rId211"/>
                <a:stretch>
                  <a:fillRect/>
                </a:stretch>
              </p:blipFill>
              <p:spPr>
                <a:xfrm>
                  <a:off x="3034662" y="5354679"/>
                  <a:ext cx="190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33" name="Ink 32">
                  <a:extLst>
                    <a:ext uri="{FF2B5EF4-FFF2-40B4-BE49-F238E27FC236}">
                      <a16:creationId xmlns:a16="http://schemas.microsoft.com/office/drawing/2014/main" id="{089483C6-8924-0F9B-DE6B-66880650ECD2}"/>
                    </a:ext>
                  </a:extLst>
                </p14:cNvPr>
                <p14:cNvContentPartPr/>
                <p14:nvPr/>
              </p14:nvContentPartPr>
              <p14:xfrm>
                <a:off x="3185862" y="5325159"/>
                <a:ext cx="302040" cy="217080"/>
              </p14:xfrm>
            </p:contentPart>
          </mc:Choice>
          <mc:Fallback xmlns="">
            <p:pic>
              <p:nvPicPr>
                <p:cNvPr id="33" name="Ink 32">
                  <a:extLst>
                    <a:ext uri="{FF2B5EF4-FFF2-40B4-BE49-F238E27FC236}">
                      <a16:creationId xmlns:a16="http://schemas.microsoft.com/office/drawing/2014/main" id="{089483C6-8924-0F9B-DE6B-66880650ECD2}"/>
                    </a:ext>
                  </a:extLst>
                </p:cNvPr>
                <p:cNvPicPr/>
                <p:nvPr/>
              </p:nvPicPr>
              <p:blipFill>
                <a:blip r:embed="rId213"/>
                <a:stretch>
                  <a:fillRect/>
                </a:stretch>
              </p:blipFill>
              <p:spPr>
                <a:xfrm>
                  <a:off x="3176862" y="5316519"/>
                  <a:ext cx="3196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34" name="Ink 33">
                  <a:extLst>
                    <a:ext uri="{FF2B5EF4-FFF2-40B4-BE49-F238E27FC236}">
                      <a16:creationId xmlns:a16="http://schemas.microsoft.com/office/drawing/2014/main" id="{6331CDF7-1C4C-0CBA-365D-767EA6FFA0B1}"/>
                    </a:ext>
                  </a:extLst>
                </p14:cNvPr>
                <p14:cNvContentPartPr/>
                <p14:nvPr/>
              </p14:nvContentPartPr>
              <p14:xfrm>
                <a:off x="3498342" y="5307159"/>
                <a:ext cx="152640" cy="137880"/>
              </p14:xfrm>
            </p:contentPart>
          </mc:Choice>
          <mc:Fallback xmlns="">
            <p:pic>
              <p:nvPicPr>
                <p:cNvPr id="34" name="Ink 33">
                  <a:extLst>
                    <a:ext uri="{FF2B5EF4-FFF2-40B4-BE49-F238E27FC236}">
                      <a16:creationId xmlns:a16="http://schemas.microsoft.com/office/drawing/2014/main" id="{6331CDF7-1C4C-0CBA-365D-767EA6FFA0B1}"/>
                    </a:ext>
                  </a:extLst>
                </p:cNvPr>
                <p:cNvPicPr/>
                <p:nvPr/>
              </p:nvPicPr>
              <p:blipFill>
                <a:blip r:embed="rId215"/>
                <a:stretch>
                  <a:fillRect/>
                </a:stretch>
              </p:blipFill>
              <p:spPr>
                <a:xfrm>
                  <a:off x="3489342" y="5298159"/>
                  <a:ext cx="1702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36" name="Ink 35">
                  <a:extLst>
                    <a:ext uri="{FF2B5EF4-FFF2-40B4-BE49-F238E27FC236}">
                      <a16:creationId xmlns:a16="http://schemas.microsoft.com/office/drawing/2014/main" id="{0435A13B-9924-CC31-7FF2-D4205EBF5D84}"/>
                    </a:ext>
                  </a:extLst>
                </p14:cNvPr>
                <p14:cNvContentPartPr/>
                <p14:nvPr/>
              </p14:nvContentPartPr>
              <p14:xfrm>
                <a:off x="1653702" y="5824119"/>
                <a:ext cx="189360" cy="233280"/>
              </p14:xfrm>
            </p:contentPart>
          </mc:Choice>
          <mc:Fallback xmlns="">
            <p:pic>
              <p:nvPicPr>
                <p:cNvPr id="36" name="Ink 35">
                  <a:extLst>
                    <a:ext uri="{FF2B5EF4-FFF2-40B4-BE49-F238E27FC236}">
                      <a16:creationId xmlns:a16="http://schemas.microsoft.com/office/drawing/2014/main" id="{0435A13B-9924-CC31-7FF2-D4205EBF5D84}"/>
                    </a:ext>
                  </a:extLst>
                </p:cNvPr>
                <p:cNvPicPr/>
                <p:nvPr/>
              </p:nvPicPr>
              <p:blipFill>
                <a:blip r:embed="rId217"/>
                <a:stretch>
                  <a:fillRect/>
                </a:stretch>
              </p:blipFill>
              <p:spPr>
                <a:xfrm>
                  <a:off x="1644702" y="5815119"/>
                  <a:ext cx="2070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37" name="Ink 36">
                  <a:extLst>
                    <a:ext uri="{FF2B5EF4-FFF2-40B4-BE49-F238E27FC236}">
                      <a16:creationId xmlns:a16="http://schemas.microsoft.com/office/drawing/2014/main" id="{837D770E-AEE1-E90D-6D14-594B9E683659}"/>
                    </a:ext>
                  </a:extLst>
                </p14:cNvPr>
                <p14:cNvContentPartPr/>
                <p14:nvPr/>
              </p14:nvContentPartPr>
              <p14:xfrm>
                <a:off x="1926582" y="5915559"/>
                <a:ext cx="117360" cy="43200"/>
              </p14:xfrm>
            </p:contentPart>
          </mc:Choice>
          <mc:Fallback xmlns="">
            <p:pic>
              <p:nvPicPr>
                <p:cNvPr id="37" name="Ink 36">
                  <a:extLst>
                    <a:ext uri="{FF2B5EF4-FFF2-40B4-BE49-F238E27FC236}">
                      <a16:creationId xmlns:a16="http://schemas.microsoft.com/office/drawing/2014/main" id="{837D770E-AEE1-E90D-6D14-594B9E683659}"/>
                    </a:ext>
                  </a:extLst>
                </p:cNvPr>
                <p:cNvPicPr/>
                <p:nvPr/>
              </p:nvPicPr>
              <p:blipFill>
                <a:blip r:embed="rId219"/>
                <a:stretch>
                  <a:fillRect/>
                </a:stretch>
              </p:blipFill>
              <p:spPr>
                <a:xfrm>
                  <a:off x="1917942" y="5906919"/>
                  <a:ext cx="13500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38" name="Ink 37">
                  <a:extLst>
                    <a:ext uri="{FF2B5EF4-FFF2-40B4-BE49-F238E27FC236}">
                      <a16:creationId xmlns:a16="http://schemas.microsoft.com/office/drawing/2014/main" id="{9DF3DCCE-3517-D512-0CC9-DD4DA95080B3}"/>
                    </a:ext>
                  </a:extLst>
                </p14:cNvPr>
                <p14:cNvContentPartPr/>
                <p14:nvPr/>
              </p14:nvContentPartPr>
              <p14:xfrm>
                <a:off x="2166702" y="5751039"/>
                <a:ext cx="128160" cy="291240"/>
              </p14:xfrm>
            </p:contentPart>
          </mc:Choice>
          <mc:Fallback xmlns="">
            <p:pic>
              <p:nvPicPr>
                <p:cNvPr id="38" name="Ink 37">
                  <a:extLst>
                    <a:ext uri="{FF2B5EF4-FFF2-40B4-BE49-F238E27FC236}">
                      <a16:creationId xmlns:a16="http://schemas.microsoft.com/office/drawing/2014/main" id="{9DF3DCCE-3517-D512-0CC9-DD4DA95080B3}"/>
                    </a:ext>
                  </a:extLst>
                </p:cNvPr>
                <p:cNvPicPr/>
                <p:nvPr/>
              </p:nvPicPr>
              <p:blipFill>
                <a:blip r:embed="rId221"/>
                <a:stretch>
                  <a:fillRect/>
                </a:stretch>
              </p:blipFill>
              <p:spPr>
                <a:xfrm>
                  <a:off x="2157702" y="5742039"/>
                  <a:ext cx="14580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39" name="Ink 38">
                  <a:extLst>
                    <a:ext uri="{FF2B5EF4-FFF2-40B4-BE49-F238E27FC236}">
                      <a16:creationId xmlns:a16="http://schemas.microsoft.com/office/drawing/2014/main" id="{492F3751-473F-9431-B3A0-11C91498DBBA}"/>
                    </a:ext>
                  </a:extLst>
                </p14:cNvPr>
                <p14:cNvContentPartPr/>
                <p14:nvPr/>
              </p14:nvContentPartPr>
              <p14:xfrm>
                <a:off x="2321502" y="5871639"/>
                <a:ext cx="122040" cy="118440"/>
              </p14:xfrm>
            </p:contentPart>
          </mc:Choice>
          <mc:Fallback xmlns="">
            <p:pic>
              <p:nvPicPr>
                <p:cNvPr id="39" name="Ink 38">
                  <a:extLst>
                    <a:ext uri="{FF2B5EF4-FFF2-40B4-BE49-F238E27FC236}">
                      <a16:creationId xmlns:a16="http://schemas.microsoft.com/office/drawing/2014/main" id="{492F3751-473F-9431-B3A0-11C91498DBBA}"/>
                    </a:ext>
                  </a:extLst>
                </p:cNvPr>
                <p:cNvPicPr/>
                <p:nvPr/>
              </p:nvPicPr>
              <p:blipFill>
                <a:blip r:embed="rId223"/>
                <a:stretch>
                  <a:fillRect/>
                </a:stretch>
              </p:blipFill>
              <p:spPr>
                <a:xfrm>
                  <a:off x="2312502" y="5862999"/>
                  <a:ext cx="1396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40" name="Ink 39">
                  <a:extLst>
                    <a:ext uri="{FF2B5EF4-FFF2-40B4-BE49-F238E27FC236}">
                      <a16:creationId xmlns:a16="http://schemas.microsoft.com/office/drawing/2014/main" id="{C65C87CC-E2AD-2A9F-1D51-8E5E03F1E157}"/>
                    </a:ext>
                  </a:extLst>
                </p14:cNvPr>
                <p14:cNvContentPartPr/>
                <p14:nvPr/>
              </p14:nvContentPartPr>
              <p14:xfrm>
                <a:off x="2456142" y="5831319"/>
                <a:ext cx="154800" cy="164160"/>
              </p14:xfrm>
            </p:contentPart>
          </mc:Choice>
          <mc:Fallback xmlns="">
            <p:pic>
              <p:nvPicPr>
                <p:cNvPr id="40" name="Ink 39">
                  <a:extLst>
                    <a:ext uri="{FF2B5EF4-FFF2-40B4-BE49-F238E27FC236}">
                      <a16:creationId xmlns:a16="http://schemas.microsoft.com/office/drawing/2014/main" id="{C65C87CC-E2AD-2A9F-1D51-8E5E03F1E157}"/>
                    </a:ext>
                  </a:extLst>
                </p:cNvPr>
                <p:cNvPicPr/>
                <p:nvPr/>
              </p:nvPicPr>
              <p:blipFill>
                <a:blip r:embed="rId225"/>
                <a:stretch>
                  <a:fillRect/>
                </a:stretch>
              </p:blipFill>
              <p:spPr>
                <a:xfrm>
                  <a:off x="2447142" y="5822319"/>
                  <a:ext cx="1724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41" name="Ink 40">
                  <a:extLst>
                    <a:ext uri="{FF2B5EF4-FFF2-40B4-BE49-F238E27FC236}">
                      <a16:creationId xmlns:a16="http://schemas.microsoft.com/office/drawing/2014/main" id="{46FD630F-FF93-2275-4933-EF74670E160B}"/>
                    </a:ext>
                  </a:extLst>
                </p14:cNvPr>
                <p14:cNvContentPartPr/>
                <p14:nvPr/>
              </p14:nvContentPartPr>
              <p14:xfrm>
                <a:off x="2626422" y="5739519"/>
                <a:ext cx="71280" cy="227520"/>
              </p14:xfrm>
            </p:contentPart>
          </mc:Choice>
          <mc:Fallback xmlns="">
            <p:pic>
              <p:nvPicPr>
                <p:cNvPr id="41" name="Ink 40">
                  <a:extLst>
                    <a:ext uri="{FF2B5EF4-FFF2-40B4-BE49-F238E27FC236}">
                      <a16:creationId xmlns:a16="http://schemas.microsoft.com/office/drawing/2014/main" id="{46FD630F-FF93-2275-4933-EF74670E160B}"/>
                    </a:ext>
                  </a:extLst>
                </p:cNvPr>
                <p:cNvPicPr/>
                <p:nvPr/>
              </p:nvPicPr>
              <p:blipFill>
                <a:blip r:embed="rId227"/>
                <a:stretch>
                  <a:fillRect/>
                </a:stretch>
              </p:blipFill>
              <p:spPr>
                <a:xfrm>
                  <a:off x="2617422" y="5730879"/>
                  <a:ext cx="8892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42" name="Ink 41">
                  <a:extLst>
                    <a:ext uri="{FF2B5EF4-FFF2-40B4-BE49-F238E27FC236}">
                      <a16:creationId xmlns:a16="http://schemas.microsoft.com/office/drawing/2014/main" id="{E9072D17-29E1-3A8D-27A7-EAD92FBA262A}"/>
                    </a:ext>
                  </a:extLst>
                </p14:cNvPr>
                <p14:cNvContentPartPr/>
                <p14:nvPr/>
              </p14:nvContentPartPr>
              <p14:xfrm>
                <a:off x="2635062" y="5838879"/>
                <a:ext cx="129240" cy="70920"/>
              </p14:xfrm>
            </p:contentPart>
          </mc:Choice>
          <mc:Fallback xmlns="">
            <p:pic>
              <p:nvPicPr>
                <p:cNvPr id="42" name="Ink 41">
                  <a:extLst>
                    <a:ext uri="{FF2B5EF4-FFF2-40B4-BE49-F238E27FC236}">
                      <a16:creationId xmlns:a16="http://schemas.microsoft.com/office/drawing/2014/main" id="{E9072D17-29E1-3A8D-27A7-EAD92FBA262A}"/>
                    </a:ext>
                  </a:extLst>
                </p:cNvPr>
                <p:cNvPicPr/>
                <p:nvPr/>
              </p:nvPicPr>
              <p:blipFill>
                <a:blip r:embed="rId229"/>
                <a:stretch>
                  <a:fillRect/>
                </a:stretch>
              </p:blipFill>
              <p:spPr>
                <a:xfrm>
                  <a:off x="2626422" y="5830239"/>
                  <a:ext cx="1468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43" name="Ink 42">
                  <a:extLst>
                    <a:ext uri="{FF2B5EF4-FFF2-40B4-BE49-F238E27FC236}">
                      <a16:creationId xmlns:a16="http://schemas.microsoft.com/office/drawing/2014/main" id="{9817CBE9-109E-1225-A610-83710A23383D}"/>
                    </a:ext>
                  </a:extLst>
                </p14:cNvPr>
                <p14:cNvContentPartPr/>
                <p14:nvPr/>
              </p14:nvContentPartPr>
              <p14:xfrm>
                <a:off x="2787342" y="5793879"/>
                <a:ext cx="115560" cy="277200"/>
              </p14:xfrm>
            </p:contentPart>
          </mc:Choice>
          <mc:Fallback xmlns="">
            <p:pic>
              <p:nvPicPr>
                <p:cNvPr id="43" name="Ink 42">
                  <a:extLst>
                    <a:ext uri="{FF2B5EF4-FFF2-40B4-BE49-F238E27FC236}">
                      <a16:creationId xmlns:a16="http://schemas.microsoft.com/office/drawing/2014/main" id="{9817CBE9-109E-1225-A610-83710A23383D}"/>
                    </a:ext>
                  </a:extLst>
                </p:cNvPr>
                <p:cNvPicPr/>
                <p:nvPr/>
              </p:nvPicPr>
              <p:blipFill>
                <a:blip r:embed="rId231"/>
                <a:stretch>
                  <a:fillRect/>
                </a:stretch>
              </p:blipFill>
              <p:spPr>
                <a:xfrm>
                  <a:off x="2778342" y="5784879"/>
                  <a:ext cx="13320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44" name="Ink 43">
                  <a:extLst>
                    <a:ext uri="{FF2B5EF4-FFF2-40B4-BE49-F238E27FC236}">
                      <a16:creationId xmlns:a16="http://schemas.microsoft.com/office/drawing/2014/main" id="{B0D5129D-4A49-6D59-4288-47025FC27128}"/>
                    </a:ext>
                  </a:extLst>
                </p14:cNvPr>
                <p14:cNvContentPartPr/>
                <p14:nvPr/>
              </p14:nvContentPartPr>
              <p14:xfrm>
                <a:off x="2957262" y="5780199"/>
                <a:ext cx="43560" cy="127800"/>
              </p14:xfrm>
            </p:contentPart>
          </mc:Choice>
          <mc:Fallback xmlns="">
            <p:pic>
              <p:nvPicPr>
                <p:cNvPr id="44" name="Ink 43">
                  <a:extLst>
                    <a:ext uri="{FF2B5EF4-FFF2-40B4-BE49-F238E27FC236}">
                      <a16:creationId xmlns:a16="http://schemas.microsoft.com/office/drawing/2014/main" id="{B0D5129D-4A49-6D59-4288-47025FC27128}"/>
                    </a:ext>
                  </a:extLst>
                </p:cNvPr>
                <p:cNvPicPr/>
                <p:nvPr/>
              </p:nvPicPr>
              <p:blipFill>
                <a:blip r:embed="rId233"/>
                <a:stretch>
                  <a:fillRect/>
                </a:stretch>
              </p:blipFill>
              <p:spPr>
                <a:xfrm>
                  <a:off x="2948622" y="5771559"/>
                  <a:ext cx="612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45" name="Ink 44">
                  <a:extLst>
                    <a:ext uri="{FF2B5EF4-FFF2-40B4-BE49-F238E27FC236}">
                      <a16:creationId xmlns:a16="http://schemas.microsoft.com/office/drawing/2014/main" id="{93158FFB-13FF-636F-90CF-151E6B644098}"/>
                    </a:ext>
                  </a:extLst>
                </p14:cNvPr>
                <p14:cNvContentPartPr/>
                <p14:nvPr/>
              </p14:nvContentPartPr>
              <p14:xfrm>
                <a:off x="3042582" y="5752479"/>
                <a:ext cx="190080" cy="153720"/>
              </p14:xfrm>
            </p:contentPart>
          </mc:Choice>
          <mc:Fallback xmlns="">
            <p:pic>
              <p:nvPicPr>
                <p:cNvPr id="45" name="Ink 44">
                  <a:extLst>
                    <a:ext uri="{FF2B5EF4-FFF2-40B4-BE49-F238E27FC236}">
                      <a16:creationId xmlns:a16="http://schemas.microsoft.com/office/drawing/2014/main" id="{93158FFB-13FF-636F-90CF-151E6B644098}"/>
                    </a:ext>
                  </a:extLst>
                </p:cNvPr>
                <p:cNvPicPr/>
                <p:nvPr/>
              </p:nvPicPr>
              <p:blipFill>
                <a:blip r:embed="rId235"/>
                <a:stretch>
                  <a:fillRect/>
                </a:stretch>
              </p:blipFill>
              <p:spPr>
                <a:xfrm>
                  <a:off x="3033582" y="5743479"/>
                  <a:ext cx="2077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47" name="Ink 46">
                  <a:extLst>
                    <a:ext uri="{FF2B5EF4-FFF2-40B4-BE49-F238E27FC236}">
                      <a16:creationId xmlns:a16="http://schemas.microsoft.com/office/drawing/2014/main" id="{BC7FE7DB-7FB1-1C54-1284-9416A21DCEB6}"/>
                    </a:ext>
                  </a:extLst>
                </p14:cNvPr>
                <p14:cNvContentPartPr/>
                <p14:nvPr/>
              </p14:nvContentPartPr>
              <p14:xfrm>
                <a:off x="932262" y="4521279"/>
                <a:ext cx="556920" cy="1805760"/>
              </p14:xfrm>
            </p:contentPart>
          </mc:Choice>
          <mc:Fallback xmlns="">
            <p:pic>
              <p:nvPicPr>
                <p:cNvPr id="47" name="Ink 46">
                  <a:extLst>
                    <a:ext uri="{FF2B5EF4-FFF2-40B4-BE49-F238E27FC236}">
                      <a16:creationId xmlns:a16="http://schemas.microsoft.com/office/drawing/2014/main" id="{BC7FE7DB-7FB1-1C54-1284-9416A21DCEB6}"/>
                    </a:ext>
                  </a:extLst>
                </p:cNvPr>
                <p:cNvPicPr/>
                <p:nvPr/>
              </p:nvPicPr>
              <p:blipFill>
                <a:blip r:embed="rId237"/>
                <a:stretch>
                  <a:fillRect/>
                </a:stretch>
              </p:blipFill>
              <p:spPr>
                <a:xfrm>
                  <a:off x="923262" y="4512639"/>
                  <a:ext cx="574560" cy="18234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48" name="Ink 47">
                  <a:extLst>
                    <a:ext uri="{FF2B5EF4-FFF2-40B4-BE49-F238E27FC236}">
                      <a16:creationId xmlns:a16="http://schemas.microsoft.com/office/drawing/2014/main" id="{23F67365-963E-7262-2B83-27CFBE45CF03}"/>
                    </a:ext>
                  </a:extLst>
                </p14:cNvPr>
                <p14:cNvContentPartPr/>
                <p14:nvPr/>
              </p14:nvContentPartPr>
              <p14:xfrm>
                <a:off x="756222" y="5463399"/>
                <a:ext cx="250200" cy="83520"/>
              </p14:xfrm>
            </p:contentPart>
          </mc:Choice>
          <mc:Fallback xmlns="">
            <p:pic>
              <p:nvPicPr>
                <p:cNvPr id="48" name="Ink 47">
                  <a:extLst>
                    <a:ext uri="{FF2B5EF4-FFF2-40B4-BE49-F238E27FC236}">
                      <a16:creationId xmlns:a16="http://schemas.microsoft.com/office/drawing/2014/main" id="{23F67365-963E-7262-2B83-27CFBE45CF03}"/>
                    </a:ext>
                  </a:extLst>
                </p:cNvPr>
                <p:cNvPicPr/>
                <p:nvPr/>
              </p:nvPicPr>
              <p:blipFill>
                <a:blip r:embed="rId239"/>
                <a:stretch>
                  <a:fillRect/>
                </a:stretch>
              </p:blipFill>
              <p:spPr>
                <a:xfrm>
                  <a:off x="747582" y="5454399"/>
                  <a:ext cx="2678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50" name="Ink 49">
                  <a:extLst>
                    <a:ext uri="{FF2B5EF4-FFF2-40B4-BE49-F238E27FC236}">
                      <a16:creationId xmlns:a16="http://schemas.microsoft.com/office/drawing/2014/main" id="{D03425ED-8CE9-6164-0072-A0C12E69C0F9}"/>
                    </a:ext>
                  </a:extLst>
                </p14:cNvPr>
                <p14:cNvContentPartPr/>
                <p14:nvPr/>
              </p14:nvContentPartPr>
              <p14:xfrm>
                <a:off x="140982" y="5614599"/>
                <a:ext cx="161280" cy="282960"/>
              </p14:xfrm>
            </p:contentPart>
          </mc:Choice>
          <mc:Fallback xmlns="">
            <p:pic>
              <p:nvPicPr>
                <p:cNvPr id="50" name="Ink 49">
                  <a:extLst>
                    <a:ext uri="{FF2B5EF4-FFF2-40B4-BE49-F238E27FC236}">
                      <a16:creationId xmlns:a16="http://schemas.microsoft.com/office/drawing/2014/main" id="{D03425ED-8CE9-6164-0072-A0C12E69C0F9}"/>
                    </a:ext>
                  </a:extLst>
                </p:cNvPr>
                <p:cNvPicPr/>
                <p:nvPr/>
              </p:nvPicPr>
              <p:blipFill>
                <a:blip r:embed="rId241"/>
                <a:stretch>
                  <a:fillRect/>
                </a:stretch>
              </p:blipFill>
              <p:spPr>
                <a:xfrm>
                  <a:off x="131982" y="5605599"/>
                  <a:ext cx="17892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51" name="Ink 50">
                  <a:extLst>
                    <a:ext uri="{FF2B5EF4-FFF2-40B4-BE49-F238E27FC236}">
                      <a16:creationId xmlns:a16="http://schemas.microsoft.com/office/drawing/2014/main" id="{93759049-CBBA-741C-B5AE-12498737AD6C}"/>
                    </a:ext>
                  </a:extLst>
                </p14:cNvPr>
                <p14:cNvContentPartPr/>
                <p14:nvPr/>
              </p14:nvContentPartPr>
              <p14:xfrm>
                <a:off x="196062" y="5569239"/>
                <a:ext cx="117360" cy="70560"/>
              </p14:xfrm>
            </p:contentPart>
          </mc:Choice>
          <mc:Fallback xmlns="">
            <p:pic>
              <p:nvPicPr>
                <p:cNvPr id="51" name="Ink 50">
                  <a:extLst>
                    <a:ext uri="{FF2B5EF4-FFF2-40B4-BE49-F238E27FC236}">
                      <a16:creationId xmlns:a16="http://schemas.microsoft.com/office/drawing/2014/main" id="{93759049-CBBA-741C-B5AE-12498737AD6C}"/>
                    </a:ext>
                  </a:extLst>
                </p:cNvPr>
                <p:cNvPicPr/>
                <p:nvPr/>
              </p:nvPicPr>
              <p:blipFill>
                <a:blip r:embed="rId243"/>
                <a:stretch>
                  <a:fillRect/>
                </a:stretch>
              </p:blipFill>
              <p:spPr>
                <a:xfrm>
                  <a:off x="187422" y="5560599"/>
                  <a:ext cx="1350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52" name="Ink 51">
                  <a:extLst>
                    <a:ext uri="{FF2B5EF4-FFF2-40B4-BE49-F238E27FC236}">
                      <a16:creationId xmlns:a16="http://schemas.microsoft.com/office/drawing/2014/main" id="{C24B7764-1FF2-B41F-75EA-276500C4A4E7}"/>
                    </a:ext>
                  </a:extLst>
                </p14:cNvPr>
                <p14:cNvContentPartPr/>
                <p14:nvPr/>
              </p14:nvContentPartPr>
              <p14:xfrm>
                <a:off x="337542" y="5608839"/>
                <a:ext cx="230040" cy="193320"/>
              </p14:xfrm>
            </p:contentPart>
          </mc:Choice>
          <mc:Fallback xmlns="">
            <p:pic>
              <p:nvPicPr>
                <p:cNvPr id="52" name="Ink 51">
                  <a:extLst>
                    <a:ext uri="{FF2B5EF4-FFF2-40B4-BE49-F238E27FC236}">
                      <a16:creationId xmlns:a16="http://schemas.microsoft.com/office/drawing/2014/main" id="{C24B7764-1FF2-B41F-75EA-276500C4A4E7}"/>
                    </a:ext>
                  </a:extLst>
                </p:cNvPr>
                <p:cNvPicPr/>
                <p:nvPr/>
              </p:nvPicPr>
              <p:blipFill>
                <a:blip r:embed="rId245"/>
                <a:stretch>
                  <a:fillRect/>
                </a:stretch>
              </p:blipFill>
              <p:spPr>
                <a:xfrm>
                  <a:off x="328542" y="5600199"/>
                  <a:ext cx="2476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53" name="Ink 52">
                  <a:extLst>
                    <a:ext uri="{FF2B5EF4-FFF2-40B4-BE49-F238E27FC236}">
                      <a16:creationId xmlns:a16="http://schemas.microsoft.com/office/drawing/2014/main" id="{39E05725-F226-3F52-63B9-3559DCB7F5B4}"/>
                    </a:ext>
                  </a:extLst>
                </p14:cNvPr>
                <p14:cNvContentPartPr/>
                <p14:nvPr/>
              </p14:nvContentPartPr>
              <p14:xfrm>
                <a:off x="287862" y="5945439"/>
                <a:ext cx="88560" cy="240480"/>
              </p14:xfrm>
            </p:contentPart>
          </mc:Choice>
          <mc:Fallback xmlns="">
            <p:pic>
              <p:nvPicPr>
                <p:cNvPr id="53" name="Ink 52">
                  <a:extLst>
                    <a:ext uri="{FF2B5EF4-FFF2-40B4-BE49-F238E27FC236}">
                      <a16:creationId xmlns:a16="http://schemas.microsoft.com/office/drawing/2014/main" id="{39E05725-F226-3F52-63B9-3559DCB7F5B4}"/>
                    </a:ext>
                  </a:extLst>
                </p:cNvPr>
                <p:cNvPicPr/>
                <p:nvPr/>
              </p:nvPicPr>
              <p:blipFill>
                <a:blip r:embed="rId247"/>
                <a:stretch>
                  <a:fillRect/>
                </a:stretch>
              </p:blipFill>
              <p:spPr>
                <a:xfrm>
                  <a:off x="279222" y="5936799"/>
                  <a:ext cx="1062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57" name="Ink 56">
                  <a:extLst>
                    <a:ext uri="{FF2B5EF4-FFF2-40B4-BE49-F238E27FC236}">
                      <a16:creationId xmlns:a16="http://schemas.microsoft.com/office/drawing/2014/main" id="{E3E0B092-0794-25FF-CC6F-7784D4D66D4C}"/>
                    </a:ext>
                  </a:extLst>
                </p14:cNvPr>
                <p14:cNvContentPartPr/>
                <p14:nvPr/>
              </p14:nvContentPartPr>
              <p14:xfrm>
                <a:off x="458862" y="5927439"/>
                <a:ext cx="100800" cy="153720"/>
              </p14:xfrm>
            </p:contentPart>
          </mc:Choice>
          <mc:Fallback xmlns="">
            <p:pic>
              <p:nvPicPr>
                <p:cNvPr id="57" name="Ink 56">
                  <a:extLst>
                    <a:ext uri="{FF2B5EF4-FFF2-40B4-BE49-F238E27FC236}">
                      <a16:creationId xmlns:a16="http://schemas.microsoft.com/office/drawing/2014/main" id="{E3E0B092-0794-25FF-CC6F-7784D4D66D4C}"/>
                    </a:ext>
                  </a:extLst>
                </p:cNvPr>
                <p:cNvPicPr/>
                <p:nvPr/>
              </p:nvPicPr>
              <p:blipFill>
                <a:blip r:embed="rId249"/>
                <a:stretch>
                  <a:fillRect/>
                </a:stretch>
              </p:blipFill>
              <p:spPr>
                <a:xfrm>
                  <a:off x="450222" y="5918439"/>
                  <a:ext cx="1184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58" name="Ink 57">
                  <a:extLst>
                    <a:ext uri="{FF2B5EF4-FFF2-40B4-BE49-F238E27FC236}">
                      <a16:creationId xmlns:a16="http://schemas.microsoft.com/office/drawing/2014/main" id="{12B0F60D-8DA8-4194-E36C-12FBF108AFE6}"/>
                    </a:ext>
                  </a:extLst>
                </p14:cNvPr>
                <p14:cNvContentPartPr/>
                <p14:nvPr/>
              </p14:nvContentPartPr>
              <p14:xfrm>
                <a:off x="595302" y="5824479"/>
                <a:ext cx="192240" cy="229320"/>
              </p14:xfrm>
            </p:contentPart>
          </mc:Choice>
          <mc:Fallback xmlns="">
            <p:pic>
              <p:nvPicPr>
                <p:cNvPr id="58" name="Ink 57">
                  <a:extLst>
                    <a:ext uri="{FF2B5EF4-FFF2-40B4-BE49-F238E27FC236}">
                      <a16:creationId xmlns:a16="http://schemas.microsoft.com/office/drawing/2014/main" id="{12B0F60D-8DA8-4194-E36C-12FBF108AFE6}"/>
                    </a:ext>
                  </a:extLst>
                </p:cNvPr>
                <p:cNvPicPr/>
                <p:nvPr/>
              </p:nvPicPr>
              <p:blipFill>
                <a:blip r:embed="rId251"/>
                <a:stretch>
                  <a:fillRect/>
                </a:stretch>
              </p:blipFill>
              <p:spPr>
                <a:xfrm>
                  <a:off x="586302" y="5815479"/>
                  <a:ext cx="2098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59" name="Ink 58">
                  <a:extLst>
                    <a:ext uri="{FF2B5EF4-FFF2-40B4-BE49-F238E27FC236}">
                      <a16:creationId xmlns:a16="http://schemas.microsoft.com/office/drawing/2014/main" id="{2888CD18-DCD1-4720-ED66-93629FAF9952}"/>
                    </a:ext>
                  </a:extLst>
                </p14:cNvPr>
                <p14:cNvContentPartPr/>
                <p14:nvPr/>
              </p14:nvContentPartPr>
              <p14:xfrm>
                <a:off x="31182" y="5319039"/>
                <a:ext cx="798480" cy="992520"/>
              </p14:xfrm>
            </p:contentPart>
          </mc:Choice>
          <mc:Fallback xmlns="">
            <p:pic>
              <p:nvPicPr>
                <p:cNvPr id="59" name="Ink 58">
                  <a:extLst>
                    <a:ext uri="{FF2B5EF4-FFF2-40B4-BE49-F238E27FC236}">
                      <a16:creationId xmlns:a16="http://schemas.microsoft.com/office/drawing/2014/main" id="{2888CD18-DCD1-4720-ED66-93629FAF9952}"/>
                    </a:ext>
                  </a:extLst>
                </p:cNvPr>
                <p:cNvPicPr/>
                <p:nvPr/>
              </p:nvPicPr>
              <p:blipFill>
                <a:blip r:embed="rId253"/>
                <a:stretch>
                  <a:fillRect/>
                </a:stretch>
              </p:blipFill>
              <p:spPr>
                <a:xfrm>
                  <a:off x="22542" y="5310399"/>
                  <a:ext cx="81612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989" name="Ink 988">
                  <a:extLst>
                    <a:ext uri="{FF2B5EF4-FFF2-40B4-BE49-F238E27FC236}">
                      <a16:creationId xmlns:a16="http://schemas.microsoft.com/office/drawing/2014/main" id="{44ED17EB-5E41-7E38-DAB0-6404AA48A0D0}"/>
                    </a:ext>
                  </a:extLst>
                </p14:cNvPr>
                <p14:cNvContentPartPr/>
                <p14:nvPr/>
              </p14:nvContentPartPr>
              <p14:xfrm>
                <a:off x="1374702" y="4944999"/>
                <a:ext cx="142920" cy="50760"/>
              </p14:xfrm>
            </p:contentPart>
          </mc:Choice>
          <mc:Fallback xmlns="">
            <p:pic>
              <p:nvPicPr>
                <p:cNvPr id="989" name="Ink 988">
                  <a:extLst>
                    <a:ext uri="{FF2B5EF4-FFF2-40B4-BE49-F238E27FC236}">
                      <a16:creationId xmlns:a16="http://schemas.microsoft.com/office/drawing/2014/main" id="{44ED17EB-5E41-7E38-DAB0-6404AA48A0D0}"/>
                    </a:ext>
                  </a:extLst>
                </p:cNvPr>
                <p:cNvPicPr/>
                <p:nvPr/>
              </p:nvPicPr>
              <p:blipFill>
                <a:blip r:embed="rId255"/>
                <a:stretch>
                  <a:fillRect/>
                </a:stretch>
              </p:blipFill>
              <p:spPr>
                <a:xfrm>
                  <a:off x="1365702" y="4935999"/>
                  <a:ext cx="1605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990" name="Ink 989">
                  <a:extLst>
                    <a:ext uri="{FF2B5EF4-FFF2-40B4-BE49-F238E27FC236}">
                      <a16:creationId xmlns:a16="http://schemas.microsoft.com/office/drawing/2014/main" id="{B055FA28-09D3-C50F-2BF6-73F0587ABED6}"/>
                    </a:ext>
                  </a:extLst>
                </p14:cNvPr>
                <p14:cNvContentPartPr/>
                <p14:nvPr/>
              </p14:nvContentPartPr>
              <p14:xfrm>
                <a:off x="1396302" y="5019879"/>
                <a:ext cx="81360" cy="21960"/>
              </p14:xfrm>
            </p:contentPart>
          </mc:Choice>
          <mc:Fallback xmlns="">
            <p:pic>
              <p:nvPicPr>
                <p:cNvPr id="990" name="Ink 989">
                  <a:extLst>
                    <a:ext uri="{FF2B5EF4-FFF2-40B4-BE49-F238E27FC236}">
                      <a16:creationId xmlns:a16="http://schemas.microsoft.com/office/drawing/2014/main" id="{B055FA28-09D3-C50F-2BF6-73F0587ABED6}"/>
                    </a:ext>
                  </a:extLst>
                </p:cNvPr>
                <p:cNvPicPr/>
                <p:nvPr/>
              </p:nvPicPr>
              <p:blipFill>
                <a:blip r:embed="rId257"/>
                <a:stretch>
                  <a:fillRect/>
                </a:stretch>
              </p:blipFill>
              <p:spPr>
                <a:xfrm>
                  <a:off x="1387662" y="5011239"/>
                  <a:ext cx="99000" cy="39600"/>
                </a:xfrm>
                <a:prstGeom prst="rect">
                  <a:avLst/>
                </a:prstGeom>
              </p:spPr>
            </p:pic>
          </mc:Fallback>
        </mc:AlternateContent>
      </p:grpSp>
      <p:grpSp>
        <p:nvGrpSpPr>
          <p:cNvPr id="1001" name="Group 1000">
            <a:extLst>
              <a:ext uri="{FF2B5EF4-FFF2-40B4-BE49-F238E27FC236}">
                <a16:creationId xmlns:a16="http://schemas.microsoft.com/office/drawing/2014/main" id="{0EE49A56-680E-81AF-EF6A-6EDFB054C92A}"/>
              </a:ext>
            </a:extLst>
          </p:cNvPr>
          <p:cNvGrpSpPr/>
          <p:nvPr/>
        </p:nvGrpSpPr>
        <p:grpSpPr>
          <a:xfrm>
            <a:off x="8195262" y="4459359"/>
            <a:ext cx="727200" cy="222840"/>
            <a:chOff x="8195262" y="4459359"/>
            <a:chExt cx="727200" cy="222840"/>
          </a:xfrm>
        </p:grpSpPr>
        <mc:AlternateContent xmlns:mc="http://schemas.openxmlformats.org/markup-compatibility/2006" xmlns:p14="http://schemas.microsoft.com/office/powerpoint/2010/main">
          <mc:Choice Requires="p14">
            <p:contentPart p14:bwMode="auto" r:id="rId258">
              <p14:nvContentPartPr>
                <p14:cNvPr id="992" name="Ink 991">
                  <a:extLst>
                    <a:ext uri="{FF2B5EF4-FFF2-40B4-BE49-F238E27FC236}">
                      <a16:creationId xmlns:a16="http://schemas.microsoft.com/office/drawing/2014/main" id="{79E038F9-D4FC-6EDB-D22E-5A1D719BD6AD}"/>
                    </a:ext>
                  </a:extLst>
                </p14:cNvPr>
                <p14:cNvContentPartPr/>
                <p14:nvPr/>
              </p14:nvContentPartPr>
              <p14:xfrm>
                <a:off x="8195262" y="4461879"/>
                <a:ext cx="145080" cy="154080"/>
              </p14:xfrm>
            </p:contentPart>
          </mc:Choice>
          <mc:Fallback xmlns="">
            <p:pic>
              <p:nvPicPr>
                <p:cNvPr id="992" name="Ink 991">
                  <a:extLst>
                    <a:ext uri="{FF2B5EF4-FFF2-40B4-BE49-F238E27FC236}">
                      <a16:creationId xmlns:a16="http://schemas.microsoft.com/office/drawing/2014/main" id="{79E038F9-D4FC-6EDB-D22E-5A1D719BD6AD}"/>
                    </a:ext>
                  </a:extLst>
                </p:cNvPr>
                <p:cNvPicPr/>
                <p:nvPr/>
              </p:nvPicPr>
              <p:blipFill>
                <a:blip r:embed="rId259"/>
                <a:stretch>
                  <a:fillRect/>
                </a:stretch>
              </p:blipFill>
              <p:spPr>
                <a:xfrm>
                  <a:off x="8186622" y="4453239"/>
                  <a:ext cx="1627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993" name="Ink 992">
                  <a:extLst>
                    <a:ext uri="{FF2B5EF4-FFF2-40B4-BE49-F238E27FC236}">
                      <a16:creationId xmlns:a16="http://schemas.microsoft.com/office/drawing/2014/main" id="{707B3713-EC78-16F1-A978-1F5867BF486B}"/>
                    </a:ext>
                  </a:extLst>
                </p14:cNvPr>
                <p14:cNvContentPartPr/>
                <p14:nvPr/>
              </p14:nvContentPartPr>
              <p14:xfrm>
                <a:off x="8260062" y="4466199"/>
                <a:ext cx="290520" cy="203760"/>
              </p14:xfrm>
            </p:contentPart>
          </mc:Choice>
          <mc:Fallback xmlns="">
            <p:pic>
              <p:nvPicPr>
                <p:cNvPr id="993" name="Ink 992">
                  <a:extLst>
                    <a:ext uri="{FF2B5EF4-FFF2-40B4-BE49-F238E27FC236}">
                      <a16:creationId xmlns:a16="http://schemas.microsoft.com/office/drawing/2014/main" id="{707B3713-EC78-16F1-A978-1F5867BF486B}"/>
                    </a:ext>
                  </a:extLst>
                </p:cNvPr>
                <p:cNvPicPr/>
                <p:nvPr/>
              </p:nvPicPr>
              <p:blipFill>
                <a:blip r:embed="rId261"/>
                <a:stretch>
                  <a:fillRect/>
                </a:stretch>
              </p:blipFill>
              <p:spPr>
                <a:xfrm>
                  <a:off x="8251062" y="4457199"/>
                  <a:ext cx="3081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994" name="Ink 993">
                  <a:extLst>
                    <a:ext uri="{FF2B5EF4-FFF2-40B4-BE49-F238E27FC236}">
                      <a16:creationId xmlns:a16="http://schemas.microsoft.com/office/drawing/2014/main" id="{AAC433BB-D0B5-071B-0302-77EE78200DC7}"/>
                    </a:ext>
                  </a:extLst>
                </p14:cNvPr>
                <p14:cNvContentPartPr/>
                <p14:nvPr/>
              </p14:nvContentPartPr>
              <p14:xfrm>
                <a:off x="8597022" y="4498599"/>
                <a:ext cx="109800" cy="169920"/>
              </p14:xfrm>
            </p:contentPart>
          </mc:Choice>
          <mc:Fallback xmlns="">
            <p:pic>
              <p:nvPicPr>
                <p:cNvPr id="994" name="Ink 993">
                  <a:extLst>
                    <a:ext uri="{FF2B5EF4-FFF2-40B4-BE49-F238E27FC236}">
                      <a16:creationId xmlns:a16="http://schemas.microsoft.com/office/drawing/2014/main" id="{AAC433BB-D0B5-071B-0302-77EE78200DC7}"/>
                    </a:ext>
                  </a:extLst>
                </p:cNvPr>
                <p:cNvPicPr/>
                <p:nvPr/>
              </p:nvPicPr>
              <p:blipFill>
                <a:blip r:embed="rId263"/>
                <a:stretch>
                  <a:fillRect/>
                </a:stretch>
              </p:blipFill>
              <p:spPr>
                <a:xfrm>
                  <a:off x="8588022" y="4489959"/>
                  <a:ext cx="1274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995" name="Ink 994">
                  <a:extLst>
                    <a:ext uri="{FF2B5EF4-FFF2-40B4-BE49-F238E27FC236}">
                      <a16:creationId xmlns:a16="http://schemas.microsoft.com/office/drawing/2014/main" id="{3E2C7082-CD7E-7916-1F49-0AF5B388481A}"/>
                    </a:ext>
                  </a:extLst>
                </p14:cNvPr>
                <p14:cNvContentPartPr/>
                <p14:nvPr/>
              </p14:nvContentPartPr>
              <p14:xfrm>
                <a:off x="8774862" y="4459359"/>
                <a:ext cx="147600" cy="222840"/>
              </p14:xfrm>
            </p:contentPart>
          </mc:Choice>
          <mc:Fallback xmlns="">
            <p:pic>
              <p:nvPicPr>
                <p:cNvPr id="995" name="Ink 994">
                  <a:extLst>
                    <a:ext uri="{FF2B5EF4-FFF2-40B4-BE49-F238E27FC236}">
                      <a16:creationId xmlns:a16="http://schemas.microsoft.com/office/drawing/2014/main" id="{3E2C7082-CD7E-7916-1F49-0AF5B388481A}"/>
                    </a:ext>
                  </a:extLst>
                </p:cNvPr>
                <p:cNvPicPr/>
                <p:nvPr/>
              </p:nvPicPr>
              <p:blipFill>
                <a:blip r:embed="rId265"/>
                <a:stretch>
                  <a:fillRect/>
                </a:stretch>
              </p:blipFill>
              <p:spPr>
                <a:xfrm>
                  <a:off x="8765862" y="4450719"/>
                  <a:ext cx="165240" cy="240480"/>
                </a:xfrm>
                <a:prstGeom prst="rect">
                  <a:avLst/>
                </a:prstGeom>
              </p:spPr>
            </p:pic>
          </mc:Fallback>
        </mc:AlternateContent>
      </p:grpSp>
      <p:grpSp>
        <p:nvGrpSpPr>
          <p:cNvPr id="1000" name="Group 999">
            <a:extLst>
              <a:ext uri="{FF2B5EF4-FFF2-40B4-BE49-F238E27FC236}">
                <a16:creationId xmlns:a16="http://schemas.microsoft.com/office/drawing/2014/main" id="{8646DDE8-E4EE-3774-5754-8A8907154463}"/>
              </a:ext>
            </a:extLst>
          </p:cNvPr>
          <p:cNvGrpSpPr/>
          <p:nvPr/>
        </p:nvGrpSpPr>
        <p:grpSpPr>
          <a:xfrm>
            <a:off x="8241702" y="4811439"/>
            <a:ext cx="795600" cy="209880"/>
            <a:chOff x="8241702" y="4811439"/>
            <a:chExt cx="795600" cy="209880"/>
          </a:xfrm>
        </p:grpSpPr>
        <mc:AlternateContent xmlns:mc="http://schemas.openxmlformats.org/markup-compatibility/2006" xmlns:p14="http://schemas.microsoft.com/office/powerpoint/2010/main">
          <mc:Choice Requires="p14">
            <p:contentPart p14:bwMode="auto" r:id="rId266">
              <p14:nvContentPartPr>
                <p14:cNvPr id="996" name="Ink 995">
                  <a:extLst>
                    <a:ext uri="{FF2B5EF4-FFF2-40B4-BE49-F238E27FC236}">
                      <a16:creationId xmlns:a16="http://schemas.microsoft.com/office/drawing/2014/main" id="{56EBC55C-88B5-A08E-7325-ED14E1A26AE5}"/>
                    </a:ext>
                  </a:extLst>
                </p14:cNvPr>
                <p14:cNvContentPartPr/>
                <p14:nvPr/>
              </p14:nvContentPartPr>
              <p14:xfrm>
                <a:off x="8241702" y="4832319"/>
                <a:ext cx="45360" cy="189000"/>
              </p14:xfrm>
            </p:contentPart>
          </mc:Choice>
          <mc:Fallback xmlns="">
            <p:pic>
              <p:nvPicPr>
                <p:cNvPr id="996" name="Ink 995">
                  <a:extLst>
                    <a:ext uri="{FF2B5EF4-FFF2-40B4-BE49-F238E27FC236}">
                      <a16:creationId xmlns:a16="http://schemas.microsoft.com/office/drawing/2014/main" id="{56EBC55C-88B5-A08E-7325-ED14E1A26AE5}"/>
                    </a:ext>
                  </a:extLst>
                </p:cNvPr>
                <p:cNvPicPr/>
                <p:nvPr/>
              </p:nvPicPr>
              <p:blipFill>
                <a:blip r:embed="rId267"/>
                <a:stretch>
                  <a:fillRect/>
                </a:stretch>
              </p:blipFill>
              <p:spPr>
                <a:xfrm>
                  <a:off x="8232702" y="4823679"/>
                  <a:ext cx="6300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997" name="Ink 996">
                  <a:extLst>
                    <a:ext uri="{FF2B5EF4-FFF2-40B4-BE49-F238E27FC236}">
                      <a16:creationId xmlns:a16="http://schemas.microsoft.com/office/drawing/2014/main" id="{5ED4F177-9BD8-1667-3D84-17F6030C81A7}"/>
                    </a:ext>
                  </a:extLst>
                </p14:cNvPr>
                <p14:cNvContentPartPr/>
                <p14:nvPr/>
              </p14:nvContentPartPr>
              <p14:xfrm>
                <a:off x="8365902" y="4858599"/>
                <a:ext cx="317520" cy="131400"/>
              </p14:xfrm>
            </p:contentPart>
          </mc:Choice>
          <mc:Fallback xmlns="">
            <p:pic>
              <p:nvPicPr>
                <p:cNvPr id="997" name="Ink 996">
                  <a:extLst>
                    <a:ext uri="{FF2B5EF4-FFF2-40B4-BE49-F238E27FC236}">
                      <a16:creationId xmlns:a16="http://schemas.microsoft.com/office/drawing/2014/main" id="{5ED4F177-9BD8-1667-3D84-17F6030C81A7}"/>
                    </a:ext>
                  </a:extLst>
                </p:cNvPr>
                <p:cNvPicPr/>
                <p:nvPr/>
              </p:nvPicPr>
              <p:blipFill>
                <a:blip r:embed="rId269"/>
                <a:stretch>
                  <a:fillRect/>
                </a:stretch>
              </p:blipFill>
              <p:spPr>
                <a:xfrm>
                  <a:off x="8357262" y="4849959"/>
                  <a:ext cx="3351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998" name="Ink 997">
                  <a:extLst>
                    <a:ext uri="{FF2B5EF4-FFF2-40B4-BE49-F238E27FC236}">
                      <a16:creationId xmlns:a16="http://schemas.microsoft.com/office/drawing/2014/main" id="{CC9A533D-88BD-6DA1-BD62-A97CBB45BD97}"/>
                    </a:ext>
                  </a:extLst>
                </p14:cNvPr>
                <p14:cNvContentPartPr/>
                <p14:nvPr/>
              </p14:nvContentPartPr>
              <p14:xfrm>
                <a:off x="8757942" y="4863999"/>
                <a:ext cx="102600" cy="125280"/>
              </p14:xfrm>
            </p:contentPart>
          </mc:Choice>
          <mc:Fallback xmlns="">
            <p:pic>
              <p:nvPicPr>
                <p:cNvPr id="998" name="Ink 997">
                  <a:extLst>
                    <a:ext uri="{FF2B5EF4-FFF2-40B4-BE49-F238E27FC236}">
                      <a16:creationId xmlns:a16="http://schemas.microsoft.com/office/drawing/2014/main" id="{CC9A533D-88BD-6DA1-BD62-A97CBB45BD97}"/>
                    </a:ext>
                  </a:extLst>
                </p:cNvPr>
                <p:cNvPicPr/>
                <p:nvPr/>
              </p:nvPicPr>
              <p:blipFill>
                <a:blip r:embed="rId271"/>
                <a:stretch>
                  <a:fillRect/>
                </a:stretch>
              </p:blipFill>
              <p:spPr>
                <a:xfrm>
                  <a:off x="8748942" y="4854999"/>
                  <a:ext cx="1202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999" name="Ink 998">
                  <a:extLst>
                    <a:ext uri="{FF2B5EF4-FFF2-40B4-BE49-F238E27FC236}">
                      <a16:creationId xmlns:a16="http://schemas.microsoft.com/office/drawing/2014/main" id="{5808B17D-B6D1-A1BA-326B-F38702BEB596}"/>
                    </a:ext>
                  </a:extLst>
                </p14:cNvPr>
                <p14:cNvContentPartPr/>
                <p14:nvPr/>
              </p14:nvContentPartPr>
              <p14:xfrm>
                <a:off x="8912022" y="4811439"/>
                <a:ext cx="125280" cy="176400"/>
              </p14:xfrm>
            </p:contentPart>
          </mc:Choice>
          <mc:Fallback xmlns="">
            <p:pic>
              <p:nvPicPr>
                <p:cNvPr id="999" name="Ink 998">
                  <a:extLst>
                    <a:ext uri="{FF2B5EF4-FFF2-40B4-BE49-F238E27FC236}">
                      <a16:creationId xmlns:a16="http://schemas.microsoft.com/office/drawing/2014/main" id="{5808B17D-B6D1-A1BA-326B-F38702BEB596}"/>
                    </a:ext>
                  </a:extLst>
                </p:cNvPr>
                <p:cNvPicPr/>
                <p:nvPr/>
              </p:nvPicPr>
              <p:blipFill>
                <a:blip r:embed="rId273"/>
                <a:stretch>
                  <a:fillRect/>
                </a:stretch>
              </p:blipFill>
              <p:spPr>
                <a:xfrm>
                  <a:off x="8903022" y="4802439"/>
                  <a:ext cx="142920" cy="194040"/>
                </a:xfrm>
                <a:prstGeom prst="rect">
                  <a:avLst/>
                </a:prstGeom>
              </p:spPr>
            </p:pic>
          </mc:Fallback>
        </mc:AlternateContent>
      </p:grpSp>
      <p:grpSp>
        <p:nvGrpSpPr>
          <p:cNvPr id="1008" name="Group 1007">
            <a:extLst>
              <a:ext uri="{FF2B5EF4-FFF2-40B4-BE49-F238E27FC236}">
                <a16:creationId xmlns:a16="http://schemas.microsoft.com/office/drawing/2014/main" id="{6745665B-4B16-3029-BF12-44F58C442A5C}"/>
              </a:ext>
            </a:extLst>
          </p:cNvPr>
          <p:cNvGrpSpPr/>
          <p:nvPr/>
        </p:nvGrpSpPr>
        <p:grpSpPr>
          <a:xfrm>
            <a:off x="3362622" y="2340759"/>
            <a:ext cx="1413720" cy="2741040"/>
            <a:chOff x="3362622" y="2340759"/>
            <a:chExt cx="1413720" cy="2741040"/>
          </a:xfrm>
        </p:grpSpPr>
        <mc:AlternateContent xmlns:mc="http://schemas.openxmlformats.org/markup-compatibility/2006" xmlns:p14="http://schemas.microsoft.com/office/powerpoint/2010/main">
          <mc:Choice Requires="p14">
            <p:contentPart p14:bwMode="auto" r:id="rId274">
              <p14:nvContentPartPr>
                <p14:cNvPr id="1002" name="Ink 1001">
                  <a:extLst>
                    <a:ext uri="{FF2B5EF4-FFF2-40B4-BE49-F238E27FC236}">
                      <a16:creationId xmlns:a16="http://schemas.microsoft.com/office/drawing/2014/main" id="{CDA87BFE-67A5-E4FC-69EC-89D41F25C567}"/>
                    </a:ext>
                  </a:extLst>
                </p14:cNvPr>
                <p14:cNvContentPartPr/>
                <p14:nvPr/>
              </p14:nvContentPartPr>
              <p14:xfrm>
                <a:off x="3362622" y="2374599"/>
                <a:ext cx="1405440" cy="2707200"/>
              </p14:xfrm>
            </p:contentPart>
          </mc:Choice>
          <mc:Fallback xmlns="">
            <p:pic>
              <p:nvPicPr>
                <p:cNvPr id="1002" name="Ink 1001">
                  <a:extLst>
                    <a:ext uri="{FF2B5EF4-FFF2-40B4-BE49-F238E27FC236}">
                      <a16:creationId xmlns:a16="http://schemas.microsoft.com/office/drawing/2014/main" id="{CDA87BFE-67A5-E4FC-69EC-89D41F25C567}"/>
                    </a:ext>
                  </a:extLst>
                </p:cNvPr>
                <p:cNvPicPr/>
                <p:nvPr/>
              </p:nvPicPr>
              <p:blipFill>
                <a:blip r:embed="rId275"/>
                <a:stretch>
                  <a:fillRect/>
                </a:stretch>
              </p:blipFill>
              <p:spPr>
                <a:xfrm>
                  <a:off x="3353982" y="2365959"/>
                  <a:ext cx="1423080" cy="27248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003" name="Ink 1002">
                  <a:extLst>
                    <a:ext uri="{FF2B5EF4-FFF2-40B4-BE49-F238E27FC236}">
                      <a16:creationId xmlns:a16="http://schemas.microsoft.com/office/drawing/2014/main" id="{1AC1FA09-8997-053E-0D2C-786E55120C54}"/>
                    </a:ext>
                  </a:extLst>
                </p14:cNvPr>
                <p14:cNvContentPartPr/>
                <p14:nvPr/>
              </p14:nvContentPartPr>
              <p14:xfrm>
                <a:off x="4606062" y="2340759"/>
                <a:ext cx="170280" cy="154440"/>
              </p14:xfrm>
            </p:contentPart>
          </mc:Choice>
          <mc:Fallback xmlns="">
            <p:pic>
              <p:nvPicPr>
                <p:cNvPr id="1003" name="Ink 1002">
                  <a:extLst>
                    <a:ext uri="{FF2B5EF4-FFF2-40B4-BE49-F238E27FC236}">
                      <a16:creationId xmlns:a16="http://schemas.microsoft.com/office/drawing/2014/main" id="{1AC1FA09-8997-053E-0D2C-786E55120C54}"/>
                    </a:ext>
                  </a:extLst>
                </p:cNvPr>
                <p:cNvPicPr/>
                <p:nvPr/>
              </p:nvPicPr>
              <p:blipFill>
                <a:blip r:embed="rId277"/>
                <a:stretch>
                  <a:fillRect/>
                </a:stretch>
              </p:blipFill>
              <p:spPr>
                <a:xfrm>
                  <a:off x="4597062" y="2331759"/>
                  <a:ext cx="1879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004" name="Ink 1003">
                  <a:extLst>
                    <a:ext uri="{FF2B5EF4-FFF2-40B4-BE49-F238E27FC236}">
                      <a16:creationId xmlns:a16="http://schemas.microsoft.com/office/drawing/2014/main" id="{BB479BA8-6A94-3FF5-9438-7BDCA3E4B8E8}"/>
                    </a:ext>
                  </a:extLst>
                </p14:cNvPr>
                <p14:cNvContentPartPr/>
                <p14:nvPr/>
              </p14:nvContentPartPr>
              <p14:xfrm>
                <a:off x="4153182" y="3550719"/>
                <a:ext cx="554040" cy="604800"/>
              </p14:xfrm>
            </p:contentPart>
          </mc:Choice>
          <mc:Fallback xmlns="">
            <p:pic>
              <p:nvPicPr>
                <p:cNvPr id="1004" name="Ink 1003">
                  <a:extLst>
                    <a:ext uri="{FF2B5EF4-FFF2-40B4-BE49-F238E27FC236}">
                      <a16:creationId xmlns:a16="http://schemas.microsoft.com/office/drawing/2014/main" id="{BB479BA8-6A94-3FF5-9438-7BDCA3E4B8E8}"/>
                    </a:ext>
                  </a:extLst>
                </p:cNvPr>
                <p:cNvPicPr/>
                <p:nvPr/>
              </p:nvPicPr>
              <p:blipFill>
                <a:blip r:embed="rId279"/>
                <a:stretch>
                  <a:fillRect/>
                </a:stretch>
              </p:blipFill>
              <p:spPr>
                <a:xfrm>
                  <a:off x="4144542" y="3542079"/>
                  <a:ext cx="571680" cy="6224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005" name="Ink 1004">
                  <a:extLst>
                    <a:ext uri="{FF2B5EF4-FFF2-40B4-BE49-F238E27FC236}">
                      <a16:creationId xmlns:a16="http://schemas.microsoft.com/office/drawing/2014/main" id="{FBF16CB1-E12A-C79D-093F-536931276C38}"/>
                    </a:ext>
                  </a:extLst>
                </p14:cNvPr>
                <p14:cNvContentPartPr/>
                <p14:nvPr/>
              </p14:nvContentPartPr>
              <p14:xfrm>
                <a:off x="4547382" y="3585279"/>
                <a:ext cx="129960" cy="180720"/>
              </p14:xfrm>
            </p:contentPart>
          </mc:Choice>
          <mc:Fallback xmlns="">
            <p:pic>
              <p:nvPicPr>
                <p:cNvPr id="1005" name="Ink 1004">
                  <a:extLst>
                    <a:ext uri="{FF2B5EF4-FFF2-40B4-BE49-F238E27FC236}">
                      <a16:creationId xmlns:a16="http://schemas.microsoft.com/office/drawing/2014/main" id="{FBF16CB1-E12A-C79D-093F-536931276C38}"/>
                    </a:ext>
                  </a:extLst>
                </p:cNvPr>
                <p:cNvPicPr/>
                <p:nvPr/>
              </p:nvPicPr>
              <p:blipFill>
                <a:blip r:embed="rId281"/>
                <a:stretch>
                  <a:fillRect/>
                </a:stretch>
              </p:blipFill>
              <p:spPr>
                <a:xfrm>
                  <a:off x="4538382" y="3576279"/>
                  <a:ext cx="1476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006" name="Ink 1005">
                  <a:extLst>
                    <a:ext uri="{FF2B5EF4-FFF2-40B4-BE49-F238E27FC236}">
                      <a16:creationId xmlns:a16="http://schemas.microsoft.com/office/drawing/2014/main" id="{A9C51C67-62FA-5F10-62A9-A5565D4D0D72}"/>
                    </a:ext>
                  </a:extLst>
                </p14:cNvPr>
                <p14:cNvContentPartPr/>
                <p14:nvPr/>
              </p14:nvContentPartPr>
              <p14:xfrm>
                <a:off x="3964182" y="4455399"/>
                <a:ext cx="745920" cy="202320"/>
              </p14:xfrm>
            </p:contentPart>
          </mc:Choice>
          <mc:Fallback xmlns="">
            <p:pic>
              <p:nvPicPr>
                <p:cNvPr id="1006" name="Ink 1005">
                  <a:extLst>
                    <a:ext uri="{FF2B5EF4-FFF2-40B4-BE49-F238E27FC236}">
                      <a16:creationId xmlns:a16="http://schemas.microsoft.com/office/drawing/2014/main" id="{A9C51C67-62FA-5F10-62A9-A5565D4D0D72}"/>
                    </a:ext>
                  </a:extLst>
                </p:cNvPr>
                <p:cNvPicPr/>
                <p:nvPr/>
              </p:nvPicPr>
              <p:blipFill>
                <a:blip r:embed="rId283"/>
                <a:stretch>
                  <a:fillRect/>
                </a:stretch>
              </p:blipFill>
              <p:spPr>
                <a:xfrm>
                  <a:off x="3955542" y="4446399"/>
                  <a:ext cx="7635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007" name="Ink 1006">
                  <a:extLst>
                    <a:ext uri="{FF2B5EF4-FFF2-40B4-BE49-F238E27FC236}">
                      <a16:creationId xmlns:a16="http://schemas.microsoft.com/office/drawing/2014/main" id="{32C54C2C-08C6-FD9C-1F2D-2FC4541332B1}"/>
                    </a:ext>
                  </a:extLst>
                </p14:cNvPr>
                <p14:cNvContentPartPr/>
                <p14:nvPr/>
              </p14:nvContentPartPr>
              <p14:xfrm>
                <a:off x="4621182" y="4504359"/>
                <a:ext cx="57240" cy="160920"/>
              </p14:xfrm>
            </p:contentPart>
          </mc:Choice>
          <mc:Fallback xmlns="">
            <p:pic>
              <p:nvPicPr>
                <p:cNvPr id="1007" name="Ink 1006">
                  <a:extLst>
                    <a:ext uri="{FF2B5EF4-FFF2-40B4-BE49-F238E27FC236}">
                      <a16:creationId xmlns:a16="http://schemas.microsoft.com/office/drawing/2014/main" id="{32C54C2C-08C6-FD9C-1F2D-2FC4541332B1}"/>
                    </a:ext>
                  </a:extLst>
                </p:cNvPr>
                <p:cNvPicPr/>
                <p:nvPr/>
              </p:nvPicPr>
              <p:blipFill>
                <a:blip r:embed="rId285"/>
                <a:stretch>
                  <a:fillRect/>
                </a:stretch>
              </p:blipFill>
              <p:spPr>
                <a:xfrm>
                  <a:off x="4612182" y="4495359"/>
                  <a:ext cx="74880" cy="178560"/>
                </a:xfrm>
                <a:prstGeom prst="rect">
                  <a:avLst/>
                </a:prstGeom>
              </p:spPr>
            </p:pic>
          </mc:Fallback>
        </mc:AlternateContent>
      </p:grpSp>
      <p:grpSp>
        <p:nvGrpSpPr>
          <p:cNvPr id="1024" name="Group 1023">
            <a:extLst>
              <a:ext uri="{FF2B5EF4-FFF2-40B4-BE49-F238E27FC236}">
                <a16:creationId xmlns:a16="http://schemas.microsoft.com/office/drawing/2014/main" id="{01FC6494-7AA2-DFF4-562C-37A40912A818}"/>
              </a:ext>
            </a:extLst>
          </p:cNvPr>
          <p:cNvGrpSpPr/>
          <p:nvPr/>
        </p:nvGrpSpPr>
        <p:grpSpPr>
          <a:xfrm>
            <a:off x="5286822" y="5256399"/>
            <a:ext cx="2583360" cy="835200"/>
            <a:chOff x="5286822" y="5256399"/>
            <a:chExt cx="2583360" cy="835200"/>
          </a:xfrm>
        </p:grpSpPr>
        <mc:AlternateContent xmlns:mc="http://schemas.openxmlformats.org/markup-compatibility/2006" xmlns:p14="http://schemas.microsoft.com/office/powerpoint/2010/main">
          <mc:Choice Requires="p14">
            <p:contentPart p14:bwMode="auto" r:id="rId286">
              <p14:nvContentPartPr>
                <p14:cNvPr id="1009" name="Ink 1008">
                  <a:extLst>
                    <a:ext uri="{FF2B5EF4-FFF2-40B4-BE49-F238E27FC236}">
                      <a16:creationId xmlns:a16="http://schemas.microsoft.com/office/drawing/2014/main" id="{3A28D90B-949A-E421-E9DF-CFF10A763372}"/>
                    </a:ext>
                  </a:extLst>
                </p14:cNvPr>
                <p14:cNvContentPartPr/>
                <p14:nvPr/>
              </p14:nvContentPartPr>
              <p14:xfrm>
                <a:off x="5522982" y="5339919"/>
                <a:ext cx="335880" cy="289080"/>
              </p14:xfrm>
            </p:contentPart>
          </mc:Choice>
          <mc:Fallback xmlns="">
            <p:pic>
              <p:nvPicPr>
                <p:cNvPr id="1009" name="Ink 1008">
                  <a:extLst>
                    <a:ext uri="{FF2B5EF4-FFF2-40B4-BE49-F238E27FC236}">
                      <a16:creationId xmlns:a16="http://schemas.microsoft.com/office/drawing/2014/main" id="{3A28D90B-949A-E421-E9DF-CFF10A763372}"/>
                    </a:ext>
                  </a:extLst>
                </p:cNvPr>
                <p:cNvPicPr/>
                <p:nvPr/>
              </p:nvPicPr>
              <p:blipFill>
                <a:blip r:embed="rId287"/>
                <a:stretch>
                  <a:fillRect/>
                </a:stretch>
              </p:blipFill>
              <p:spPr>
                <a:xfrm>
                  <a:off x="5513982" y="5330919"/>
                  <a:ext cx="353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010" name="Ink 1009">
                  <a:extLst>
                    <a:ext uri="{FF2B5EF4-FFF2-40B4-BE49-F238E27FC236}">
                      <a16:creationId xmlns:a16="http://schemas.microsoft.com/office/drawing/2014/main" id="{DD44336E-4FAA-C235-E092-C421C6E10997}"/>
                    </a:ext>
                  </a:extLst>
                </p14:cNvPr>
                <p14:cNvContentPartPr/>
                <p14:nvPr/>
              </p14:nvContentPartPr>
              <p14:xfrm>
                <a:off x="5877582" y="5498679"/>
                <a:ext cx="145800" cy="133560"/>
              </p14:xfrm>
            </p:contentPart>
          </mc:Choice>
          <mc:Fallback xmlns="">
            <p:pic>
              <p:nvPicPr>
                <p:cNvPr id="1010" name="Ink 1009">
                  <a:extLst>
                    <a:ext uri="{FF2B5EF4-FFF2-40B4-BE49-F238E27FC236}">
                      <a16:creationId xmlns:a16="http://schemas.microsoft.com/office/drawing/2014/main" id="{DD44336E-4FAA-C235-E092-C421C6E10997}"/>
                    </a:ext>
                  </a:extLst>
                </p:cNvPr>
                <p:cNvPicPr/>
                <p:nvPr/>
              </p:nvPicPr>
              <p:blipFill>
                <a:blip r:embed="rId289"/>
                <a:stretch>
                  <a:fillRect/>
                </a:stretch>
              </p:blipFill>
              <p:spPr>
                <a:xfrm>
                  <a:off x="5868942" y="5490039"/>
                  <a:ext cx="1634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011" name="Ink 1010">
                  <a:extLst>
                    <a:ext uri="{FF2B5EF4-FFF2-40B4-BE49-F238E27FC236}">
                      <a16:creationId xmlns:a16="http://schemas.microsoft.com/office/drawing/2014/main" id="{0689445B-B427-898E-19D1-33F3008CE56A}"/>
                    </a:ext>
                  </a:extLst>
                </p14:cNvPr>
                <p14:cNvContentPartPr/>
                <p14:nvPr/>
              </p14:nvContentPartPr>
              <p14:xfrm>
                <a:off x="6069462" y="5501559"/>
                <a:ext cx="128880" cy="130320"/>
              </p14:xfrm>
            </p:contentPart>
          </mc:Choice>
          <mc:Fallback xmlns="">
            <p:pic>
              <p:nvPicPr>
                <p:cNvPr id="1011" name="Ink 1010">
                  <a:extLst>
                    <a:ext uri="{FF2B5EF4-FFF2-40B4-BE49-F238E27FC236}">
                      <a16:creationId xmlns:a16="http://schemas.microsoft.com/office/drawing/2014/main" id="{0689445B-B427-898E-19D1-33F3008CE56A}"/>
                    </a:ext>
                  </a:extLst>
                </p:cNvPr>
                <p:cNvPicPr/>
                <p:nvPr/>
              </p:nvPicPr>
              <p:blipFill>
                <a:blip r:embed="rId291"/>
                <a:stretch>
                  <a:fillRect/>
                </a:stretch>
              </p:blipFill>
              <p:spPr>
                <a:xfrm>
                  <a:off x="6060822" y="5492559"/>
                  <a:ext cx="1465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012" name="Ink 1011">
                  <a:extLst>
                    <a:ext uri="{FF2B5EF4-FFF2-40B4-BE49-F238E27FC236}">
                      <a16:creationId xmlns:a16="http://schemas.microsoft.com/office/drawing/2014/main" id="{7AA40562-1928-6D96-67F2-5430CB7DD6D0}"/>
                    </a:ext>
                  </a:extLst>
                </p14:cNvPr>
                <p14:cNvContentPartPr/>
                <p14:nvPr/>
              </p14:nvContentPartPr>
              <p14:xfrm>
                <a:off x="6259542" y="5524599"/>
                <a:ext cx="178200" cy="96840"/>
              </p14:xfrm>
            </p:contentPart>
          </mc:Choice>
          <mc:Fallback xmlns="">
            <p:pic>
              <p:nvPicPr>
                <p:cNvPr id="1012" name="Ink 1011">
                  <a:extLst>
                    <a:ext uri="{FF2B5EF4-FFF2-40B4-BE49-F238E27FC236}">
                      <a16:creationId xmlns:a16="http://schemas.microsoft.com/office/drawing/2014/main" id="{7AA40562-1928-6D96-67F2-5430CB7DD6D0}"/>
                    </a:ext>
                  </a:extLst>
                </p:cNvPr>
                <p:cNvPicPr/>
                <p:nvPr/>
              </p:nvPicPr>
              <p:blipFill>
                <a:blip r:embed="rId293"/>
                <a:stretch>
                  <a:fillRect/>
                </a:stretch>
              </p:blipFill>
              <p:spPr>
                <a:xfrm>
                  <a:off x="6250542" y="5515599"/>
                  <a:ext cx="1958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013" name="Ink 1012">
                  <a:extLst>
                    <a:ext uri="{FF2B5EF4-FFF2-40B4-BE49-F238E27FC236}">
                      <a16:creationId xmlns:a16="http://schemas.microsoft.com/office/drawing/2014/main" id="{3CD353B4-233F-8ED0-8D5E-164A0BF08035}"/>
                    </a:ext>
                  </a:extLst>
                </p14:cNvPr>
                <p14:cNvContentPartPr/>
                <p14:nvPr/>
              </p14:nvContentPartPr>
              <p14:xfrm>
                <a:off x="6510822" y="5621079"/>
                <a:ext cx="62280" cy="96120"/>
              </p14:xfrm>
            </p:contentPart>
          </mc:Choice>
          <mc:Fallback xmlns="">
            <p:pic>
              <p:nvPicPr>
                <p:cNvPr id="1013" name="Ink 1012">
                  <a:extLst>
                    <a:ext uri="{FF2B5EF4-FFF2-40B4-BE49-F238E27FC236}">
                      <a16:creationId xmlns:a16="http://schemas.microsoft.com/office/drawing/2014/main" id="{3CD353B4-233F-8ED0-8D5E-164A0BF08035}"/>
                    </a:ext>
                  </a:extLst>
                </p:cNvPr>
                <p:cNvPicPr/>
                <p:nvPr/>
              </p:nvPicPr>
              <p:blipFill>
                <a:blip r:embed="rId295"/>
                <a:stretch>
                  <a:fillRect/>
                </a:stretch>
              </p:blipFill>
              <p:spPr>
                <a:xfrm>
                  <a:off x="6501822" y="5612439"/>
                  <a:ext cx="799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015" name="Ink 1014">
                  <a:extLst>
                    <a:ext uri="{FF2B5EF4-FFF2-40B4-BE49-F238E27FC236}">
                      <a16:creationId xmlns:a16="http://schemas.microsoft.com/office/drawing/2014/main" id="{29A3E30A-607E-73E3-0D97-F685A10ABA96}"/>
                    </a:ext>
                  </a:extLst>
                </p14:cNvPr>
                <p14:cNvContentPartPr/>
                <p14:nvPr/>
              </p14:nvContentPartPr>
              <p14:xfrm>
                <a:off x="6756702" y="5347119"/>
                <a:ext cx="185760" cy="259200"/>
              </p14:xfrm>
            </p:contentPart>
          </mc:Choice>
          <mc:Fallback xmlns="">
            <p:pic>
              <p:nvPicPr>
                <p:cNvPr id="1015" name="Ink 1014">
                  <a:extLst>
                    <a:ext uri="{FF2B5EF4-FFF2-40B4-BE49-F238E27FC236}">
                      <a16:creationId xmlns:a16="http://schemas.microsoft.com/office/drawing/2014/main" id="{29A3E30A-607E-73E3-0D97-F685A10ABA96}"/>
                    </a:ext>
                  </a:extLst>
                </p:cNvPr>
                <p:cNvPicPr/>
                <p:nvPr/>
              </p:nvPicPr>
              <p:blipFill>
                <a:blip r:embed="rId297"/>
                <a:stretch>
                  <a:fillRect/>
                </a:stretch>
              </p:blipFill>
              <p:spPr>
                <a:xfrm>
                  <a:off x="6747702" y="5338479"/>
                  <a:ext cx="2034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016" name="Ink 1015">
                  <a:extLst>
                    <a:ext uri="{FF2B5EF4-FFF2-40B4-BE49-F238E27FC236}">
                      <a16:creationId xmlns:a16="http://schemas.microsoft.com/office/drawing/2014/main" id="{6B1D826F-7C4C-7E90-6060-B28B584BFED1}"/>
                    </a:ext>
                  </a:extLst>
                </p14:cNvPr>
                <p14:cNvContentPartPr/>
                <p14:nvPr/>
              </p14:nvContentPartPr>
              <p14:xfrm>
                <a:off x="6916182" y="5380239"/>
                <a:ext cx="401040" cy="221400"/>
              </p14:xfrm>
            </p:contentPart>
          </mc:Choice>
          <mc:Fallback xmlns="">
            <p:pic>
              <p:nvPicPr>
                <p:cNvPr id="1016" name="Ink 1015">
                  <a:extLst>
                    <a:ext uri="{FF2B5EF4-FFF2-40B4-BE49-F238E27FC236}">
                      <a16:creationId xmlns:a16="http://schemas.microsoft.com/office/drawing/2014/main" id="{6B1D826F-7C4C-7E90-6060-B28B584BFED1}"/>
                    </a:ext>
                  </a:extLst>
                </p:cNvPr>
                <p:cNvPicPr/>
                <p:nvPr/>
              </p:nvPicPr>
              <p:blipFill>
                <a:blip r:embed="rId299"/>
                <a:stretch>
                  <a:fillRect/>
                </a:stretch>
              </p:blipFill>
              <p:spPr>
                <a:xfrm>
                  <a:off x="6907182" y="5371239"/>
                  <a:ext cx="418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017" name="Ink 1016">
                  <a:extLst>
                    <a:ext uri="{FF2B5EF4-FFF2-40B4-BE49-F238E27FC236}">
                      <a16:creationId xmlns:a16="http://schemas.microsoft.com/office/drawing/2014/main" id="{1861C7B3-946D-F27C-E050-02BE7D321FD8}"/>
                    </a:ext>
                  </a:extLst>
                </p14:cNvPr>
                <p14:cNvContentPartPr/>
                <p14:nvPr/>
              </p14:nvContentPartPr>
              <p14:xfrm>
                <a:off x="7321182" y="5478519"/>
                <a:ext cx="291960" cy="377640"/>
              </p14:xfrm>
            </p:contentPart>
          </mc:Choice>
          <mc:Fallback xmlns="">
            <p:pic>
              <p:nvPicPr>
                <p:cNvPr id="1017" name="Ink 1016">
                  <a:extLst>
                    <a:ext uri="{FF2B5EF4-FFF2-40B4-BE49-F238E27FC236}">
                      <a16:creationId xmlns:a16="http://schemas.microsoft.com/office/drawing/2014/main" id="{1861C7B3-946D-F27C-E050-02BE7D321FD8}"/>
                    </a:ext>
                  </a:extLst>
                </p:cNvPr>
                <p:cNvPicPr/>
                <p:nvPr/>
              </p:nvPicPr>
              <p:blipFill>
                <a:blip r:embed="rId301"/>
                <a:stretch>
                  <a:fillRect/>
                </a:stretch>
              </p:blipFill>
              <p:spPr>
                <a:xfrm>
                  <a:off x="7312542" y="5469519"/>
                  <a:ext cx="3096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019" name="Ink 1018">
                  <a:extLst>
                    <a:ext uri="{FF2B5EF4-FFF2-40B4-BE49-F238E27FC236}">
                      <a16:creationId xmlns:a16="http://schemas.microsoft.com/office/drawing/2014/main" id="{1AFAB740-B2FD-61B4-6867-DC2C2D0F56EA}"/>
                    </a:ext>
                  </a:extLst>
                </p14:cNvPr>
                <p14:cNvContentPartPr/>
                <p14:nvPr/>
              </p14:nvContentPartPr>
              <p14:xfrm>
                <a:off x="6298062" y="5798919"/>
                <a:ext cx="507960" cy="290160"/>
              </p14:xfrm>
            </p:contentPart>
          </mc:Choice>
          <mc:Fallback xmlns="">
            <p:pic>
              <p:nvPicPr>
                <p:cNvPr id="1019" name="Ink 1018">
                  <a:extLst>
                    <a:ext uri="{FF2B5EF4-FFF2-40B4-BE49-F238E27FC236}">
                      <a16:creationId xmlns:a16="http://schemas.microsoft.com/office/drawing/2014/main" id="{1AFAB740-B2FD-61B4-6867-DC2C2D0F56EA}"/>
                    </a:ext>
                  </a:extLst>
                </p:cNvPr>
                <p:cNvPicPr/>
                <p:nvPr/>
              </p:nvPicPr>
              <p:blipFill>
                <a:blip r:embed="rId303"/>
                <a:stretch>
                  <a:fillRect/>
                </a:stretch>
              </p:blipFill>
              <p:spPr>
                <a:xfrm>
                  <a:off x="6289062" y="5790279"/>
                  <a:ext cx="52560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020" name="Ink 1019">
                  <a:extLst>
                    <a:ext uri="{FF2B5EF4-FFF2-40B4-BE49-F238E27FC236}">
                      <a16:creationId xmlns:a16="http://schemas.microsoft.com/office/drawing/2014/main" id="{68261C00-5231-2E69-5A5D-4786BD15F906}"/>
                    </a:ext>
                  </a:extLst>
                </p14:cNvPr>
                <p14:cNvContentPartPr/>
                <p14:nvPr/>
              </p14:nvContentPartPr>
              <p14:xfrm>
                <a:off x="6897822" y="5872719"/>
                <a:ext cx="11160" cy="360"/>
              </p14:xfrm>
            </p:contentPart>
          </mc:Choice>
          <mc:Fallback xmlns="">
            <p:pic>
              <p:nvPicPr>
                <p:cNvPr id="1020" name="Ink 1019">
                  <a:extLst>
                    <a:ext uri="{FF2B5EF4-FFF2-40B4-BE49-F238E27FC236}">
                      <a16:creationId xmlns:a16="http://schemas.microsoft.com/office/drawing/2014/main" id="{68261C00-5231-2E69-5A5D-4786BD15F906}"/>
                    </a:ext>
                  </a:extLst>
                </p:cNvPr>
                <p:cNvPicPr/>
                <p:nvPr/>
              </p:nvPicPr>
              <p:blipFill>
                <a:blip r:embed="rId305"/>
                <a:stretch>
                  <a:fillRect/>
                </a:stretch>
              </p:blipFill>
              <p:spPr>
                <a:xfrm>
                  <a:off x="6889182" y="5864079"/>
                  <a:ext cx="28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022" name="Ink 1021">
                  <a:extLst>
                    <a:ext uri="{FF2B5EF4-FFF2-40B4-BE49-F238E27FC236}">
                      <a16:creationId xmlns:a16="http://schemas.microsoft.com/office/drawing/2014/main" id="{FAE71550-30F7-86D2-51FA-4812596BAD15}"/>
                    </a:ext>
                  </a:extLst>
                </p14:cNvPr>
                <p14:cNvContentPartPr/>
                <p14:nvPr/>
              </p14:nvContentPartPr>
              <p14:xfrm>
                <a:off x="5286822" y="5256399"/>
                <a:ext cx="471960" cy="835200"/>
              </p14:xfrm>
            </p:contentPart>
          </mc:Choice>
          <mc:Fallback xmlns="">
            <p:pic>
              <p:nvPicPr>
                <p:cNvPr id="1022" name="Ink 1021">
                  <a:extLst>
                    <a:ext uri="{FF2B5EF4-FFF2-40B4-BE49-F238E27FC236}">
                      <a16:creationId xmlns:a16="http://schemas.microsoft.com/office/drawing/2014/main" id="{FAE71550-30F7-86D2-51FA-4812596BAD15}"/>
                    </a:ext>
                  </a:extLst>
                </p:cNvPr>
                <p:cNvPicPr/>
                <p:nvPr/>
              </p:nvPicPr>
              <p:blipFill>
                <a:blip r:embed="rId307"/>
                <a:stretch>
                  <a:fillRect/>
                </a:stretch>
              </p:blipFill>
              <p:spPr>
                <a:xfrm>
                  <a:off x="5277822" y="5247759"/>
                  <a:ext cx="489600" cy="8528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023" name="Ink 1022">
                  <a:extLst>
                    <a:ext uri="{FF2B5EF4-FFF2-40B4-BE49-F238E27FC236}">
                      <a16:creationId xmlns:a16="http://schemas.microsoft.com/office/drawing/2014/main" id="{595613A5-05CA-F581-8F68-880C902C9EE3}"/>
                    </a:ext>
                  </a:extLst>
                </p14:cNvPr>
                <p14:cNvContentPartPr/>
                <p14:nvPr/>
              </p14:nvContentPartPr>
              <p14:xfrm>
                <a:off x="7501542" y="5302119"/>
                <a:ext cx="368640" cy="657720"/>
              </p14:xfrm>
            </p:contentPart>
          </mc:Choice>
          <mc:Fallback xmlns="">
            <p:pic>
              <p:nvPicPr>
                <p:cNvPr id="1023" name="Ink 1022">
                  <a:extLst>
                    <a:ext uri="{FF2B5EF4-FFF2-40B4-BE49-F238E27FC236}">
                      <a16:creationId xmlns:a16="http://schemas.microsoft.com/office/drawing/2014/main" id="{595613A5-05CA-F581-8F68-880C902C9EE3}"/>
                    </a:ext>
                  </a:extLst>
                </p:cNvPr>
                <p:cNvPicPr/>
                <p:nvPr/>
              </p:nvPicPr>
              <p:blipFill>
                <a:blip r:embed="rId309"/>
                <a:stretch>
                  <a:fillRect/>
                </a:stretch>
              </p:blipFill>
              <p:spPr>
                <a:xfrm>
                  <a:off x="7492542" y="5293479"/>
                  <a:ext cx="386280" cy="675360"/>
                </a:xfrm>
                <a:prstGeom prst="rect">
                  <a:avLst/>
                </a:prstGeom>
              </p:spPr>
            </p:pic>
          </mc:Fallback>
        </mc:AlternateContent>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4" name="Google Shape;914;p22"/>
          <p:cNvSpPr txBox="1"/>
          <p:nvPr/>
        </p:nvSpPr>
        <p:spPr>
          <a:xfrm>
            <a:off x="224979" y="788088"/>
            <a:ext cx="11806237" cy="507831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ABAP on cloud is an ABAP environment running on SAP BTP on top of AWS infrastructure. It is a shared ABAP system in trial mode.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Since it’s a shared system with other abap trial users, we will see all the packages of other users as well.</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With ABAP on Cloud, NO ONE EVER-EVER access SAPGUI, No Tcodes are allowed with GUI. In fact, you cant event use SAPGUI to connect to ABAP on Cloud system</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We don’t have control to install notes, patches, and upgrade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No access to SPRO (customizing) is allowed in the cloud</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ABAP on Cloud is just abap environment, its not a SAP Solution (like s/4hana or ecc), so you will never find standard sap tables like MARA, VBAK, ACDOCA, MATDOC etc.</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You are only allowed to use DDIC objects which are marked </a:t>
            </a:r>
            <a:r>
              <a:rPr kumimoji="0" lang="en-US" sz="1800" b="1"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released</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We cannot create everything like what we do in a on-premise system e.g. forms, workflow, scripts, dialog prog.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We cannot create ABAP programs in the AoC system, all code will be in-form of classes.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The AoC only allows whitelisted ABAP statements, no other abap statements can be used freely e.g. write.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sng" strike="noStrike" kern="0" cap="none" spc="0" normalizeH="0" baseline="0" noProof="0">
                <a:ln>
                  <a:noFill/>
                </a:ln>
                <a:solidFill>
                  <a:srgbClr val="433835"/>
                </a:solidFill>
                <a:effectLst/>
                <a:uLnTx/>
                <a:uFillTx/>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https://help.sap.com/docs/sap-btp-abap-environment?locale=en-US</a:t>
            </a:r>
            <a:endParaRPr kumimoji="0"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You can create your packages under a standard package ZLOCAL</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The preferred programming model to develop applications is RAP – Restful Application Programming model</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ABAP in Cloud has a code name called “steampunk”</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171450" algn="l" defTabSz="914400" rtl="0" eaLnBrk="1" fontAlgn="auto" latinLnBrk="0" hangingPunct="1">
              <a:lnSpc>
                <a:spcPct val="100000"/>
              </a:lnSpc>
              <a:spcBef>
                <a:spcPts val="0"/>
              </a:spcBef>
              <a:spcAft>
                <a:spcPts val="0"/>
              </a:spcAft>
              <a:buClr>
                <a:srgbClr val="433835"/>
              </a:buClr>
              <a:buSzPts val="1800"/>
              <a:buFont typeface="Arial"/>
              <a:buNone/>
              <a:tabLst/>
              <a:defRPr/>
            </a:pPr>
            <a:endParaRPr kumimoji="0"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endParaRPr>
          </a:p>
        </p:txBody>
      </p:sp>
      <p:sp>
        <p:nvSpPr>
          <p:cNvPr id="915" name="Google Shape;915;p22"/>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ABAP on Cloud – the environment</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17" name="Google Shape;917;p22"/>
          <p:cNvPicPr preferRelativeResize="0"/>
          <p:nvPr/>
        </p:nvPicPr>
        <p:blipFill rotWithShape="1">
          <a:blip r:embed="rId4">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3" name="Google Shape;923;p23"/>
          <p:cNvSpPr txBox="1"/>
          <p:nvPr/>
        </p:nvSpPr>
        <p:spPr>
          <a:xfrm>
            <a:off x="224979" y="788088"/>
            <a:ext cx="11806237" cy="455505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sng"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https://tools.hana.ondemand.com/#abap</a:t>
            </a: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Starters: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433835"/>
              </a:buClr>
              <a:buSzPts val="1800"/>
              <a:buFont typeface="Quattrocento Sans"/>
              <a:buAutoNum type="arabicPeriod"/>
              <a:tabLst/>
              <a:defRPr/>
            </a:pP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JRE - </a:t>
            </a:r>
            <a:r>
              <a:rPr kumimoji="0" lang="en-US" sz="1800" b="0" i="0" u="sng"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hlinkClick r:id="rId4">
                  <a:extLst>
                    <a:ext uri="{A12FA001-AC4F-418D-AE19-62706E023703}">
                      <ahyp:hlinkClr xmlns:ahyp="http://schemas.microsoft.com/office/drawing/2018/hyperlinkcolor" val="tx"/>
                    </a:ext>
                  </a:extLst>
                </a:hlinkClick>
              </a:rPr>
              <a:t>https://download.oracle.com/java/17/archive/jdk-17.0.10_windows-x64_bin.msi</a:t>
            </a: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a:p>
            <a:pPr marL="342900" marR="0" lvl="0" indent="-342900" algn="l" defTabSz="914400" rtl="0" eaLnBrk="1" fontAlgn="auto" latinLnBrk="0" hangingPunct="1">
              <a:lnSpc>
                <a:spcPct val="100000"/>
              </a:lnSpc>
              <a:spcBef>
                <a:spcPts val="0"/>
              </a:spcBef>
              <a:spcAft>
                <a:spcPts val="0"/>
              </a:spcAft>
              <a:buClr>
                <a:srgbClr val="433835"/>
              </a:buClr>
              <a:buSzPts val="1800"/>
              <a:buFont typeface="Quattrocento Sans"/>
              <a:buAutoNum type="arabicPeriod"/>
              <a:tabLst/>
              <a:defRPr/>
            </a:pP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For windows we need </a:t>
            </a:r>
            <a:r>
              <a:rPr kumimoji="0" lang="en-US" sz="1800" b="0" i="0" u="none" strike="noStrike" kern="0" cap="none" spc="0" normalizeH="0" baseline="0" noProof="0" dirty="0" err="1">
                <a:ln>
                  <a:noFill/>
                </a:ln>
                <a:solidFill>
                  <a:srgbClr val="433835"/>
                </a:solidFill>
                <a:effectLst/>
                <a:uLnTx/>
                <a:uFillTx/>
                <a:latin typeface="Quattrocento Sans"/>
                <a:ea typeface="Quattrocento Sans"/>
                <a:cs typeface="Quattrocento Sans"/>
                <a:sym typeface="Quattrocento Sans"/>
              </a:rPr>
              <a:t>micosoft</a:t>
            </a: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 C++ runtime - </a:t>
            </a:r>
            <a:r>
              <a:rPr kumimoji="0" lang="en-US" sz="1800" b="0" i="0" u="sng"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hlinkClick r:id="rId5">
                  <a:extLst>
                    <a:ext uri="{A12FA001-AC4F-418D-AE19-62706E023703}">
                      <ahyp:hlinkClr xmlns:ahyp="http://schemas.microsoft.com/office/drawing/2018/hyperlinkcolor" val="tx"/>
                    </a:ext>
                  </a:extLst>
                </a:hlinkClick>
              </a:rPr>
              <a:t>https://docs.microsoft.com/en-US/cpp/windows/latest-supported-vc-redist?view=msvc-170#visual-studio-2013-vc-120</a:t>
            </a: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a:p>
            <a:pPr marL="342900" marR="0" lvl="0" indent="-342900" algn="l" defTabSz="914400" rtl="0" eaLnBrk="1" fontAlgn="auto" latinLnBrk="0" hangingPunct="1">
              <a:lnSpc>
                <a:spcPct val="100000"/>
              </a:lnSpc>
              <a:spcBef>
                <a:spcPts val="0"/>
              </a:spcBef>
              <a:spcAft>
                <a:spcPts val="0"/>
              </a:spcAft>
              <a:buClr>
                <a:srgbClr val="433835"/>
              </a:buClr>
              <a:buSzPts val="1800"/>
              <a:buFont typeface="Quattrocento Sans"/>
              <a:buAutoNum type="arabicPeriod"/>
              <a:tabLst/>
              <a:defRPr/>
            </a:pP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SAPGUI</a:t>
            </a:r>
          </a:p>
          <a:p>
            <a:pPr marL="0" marR="0" lvl="0" indent="0" algn="l" defTabSz="914400" rtl="0" eaLnBrk="1" fontAlgn="auto" latinLnBrk="0" hangingPunct="1">
              <a:lnSpc>
                <a:spcPct val="100000"/>
              </a:lnSpc>
              <a:spcBef>
                <a:spcPts val="0"/>
              </a:spcBef>
              <a:spcAft>
                <a:spcPts val="0"/>
              </a:spcAft>
              <a:buClr>
                <a:srgbClr val="433835"/>
              </a:buClr>
              <a:buSzPts val="1800"/>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Main Course: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To install the front-end component of ADT, proceed as follows: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Get an installation of </a:t>
            </a:r>
            <a:r>
              <a:rPr kumimoji="0" lang="en-US" sz="1400" b="0" i="0" u="sng" strike="noStrike" kern="0" cap="none" spc="0" normalizeH="0" baseline="0" noProof="0" dirty="0">
                <a:ln>
                  <a:noFill/>
                </a:ln>
                <a:solidFill>
                  <a:srgbClr val="000000"/>
                </a:solidFill>
                <a:effectLst/>
                <a:uLnTx/>
                <a:uFillTx/>
                <a:latin typeface="Arial"/>
                <a:ea typeface="Arial"/>
                <a:cs typeface="Arial"/>
                <a:sym typeface="Arial"/>
                <a:hlinkClick r:id="rId6">
                  <a:extLst>
                    <a:ext uri="{A12FA001-AC4F-418D-AE19-62706E023703}">
                      <ahyp:hlinkClr xmlns:ahyp="http://schemas.microsoft.com/office/drawing/2018/hyperlinkcolor" val="tx"/>
                    </a:ext>
                  </a:extLst>
                </a:hlinkClick>
              </a:rPr>
              <a:t>Eclipse 2023-12 (x86_64)</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(e.g. </a:t>
            </a:r>
            <a:r>
              <a:rPr kumimoji="0" lang="en-US" sz="1400" b="0" i="0" u="sng" strike="noStrike" kern="0" cap="none" spc="0" normalizeH="0" baseline="0" noProof="0" dirty="0">
                <a:ln>
                  <a:noFill/>
                </a:ln>
                <a:solidFill>
                  <a:srgbClr val="000000"/>
                </a:solidFill>
                <a:effectLst/>
                <a:uLnTx/>
                <a:uFillTx/>
                <a:latin typeface="Arial"/>
                <a:ea typeface="Arial"/>
                <a:cs typeface="Arial"/>
                <a:sym typeface="Arial"/>
                <a:hlinkClick r:id="rId7">
                  <a:extLst>
                    <a:ext uri="{A12FA001-AC4F-418D-AE19-62706E023703}">
                      <ahyp:hlinkClr xmlns:ahyp="http://schemas.microsoft.com/office/drawing/2018/hyperlinkcolor" val="tx"/>
                    </a:ext>
                  </a:extLst>
                </a:hlinkClick>
              </a:rPr>
              <a:t>Eclipse IDE for Java Developers</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In Eclipse, choose in the menu bar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Help &gt; Install New Software...</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Enter the URL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https://tools.hana.ondemand.com/latest</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Press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Enter</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to display the available features.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Select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ABAP Development Tools</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and choose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Next</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On the next wizard page, you get an overview of the features to be installed. Choose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Next</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Confirm the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license agreements</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and choose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Finish</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to start the installation.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Arial"/>
                <a:ea typeface="Arial"/>
                <a:cs typeface="Arial"/>
                <a:sym typeface="Arial"/>
              </a:rPr>
              <a:t>ABAP Cloud project is a CONNECTION to our ABAP on Cloud system</a:t>
            </a:r>
            <a:endParaRPr kumimoji="0" sz="2400" b="1"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24" name="Google Shape;924;p2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How to setup Eclipse tool with ADT</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26" name="Google Shape;926;p23"/>
          <p:cNvPicPr preferRelativeResize="0"/>
          <p:nvPr/>
        </p:nvPicPr>
        <p:blipFill rotWithShape="1">
          <a:blip r:embed="rId8">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1" name="Google Shape;941;p2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Use cases 1 – Building Full Stack Application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43" name="Google Shape;943;p25"/>
          <p:cNvPicPr preferRelativeResize="0"/>
          <p:nvPr/>
        </p:nvPicPr>
        <p:blipFill rotWithShape="1">
          <a:blip r:embed="rId3">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4"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9" name="Google Shape;949;p2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Use Case 2 – Side by Side Extension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51" name="Google Shape;951;p26"/>
          <p:cNvPicPr preferRelativeResize="0"/>
          <p:nvPr/>
        </p:nvPicPr>
        <p:blipFill rotWithShape="1">
          <a:blip r:embed="rId3">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4"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7" name="Google Shape;957;p27"/>
          <p:cNvSpPr txBox="1"/>
          <p:nvPr/>
        </p:nvSpPr>
        <p:spPr>
          <a:xfrm>
            <a:off x="224979" y="788088"/>
            <a:ext cx="11806237" cy="64633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 – Simplification	4 – 4</a:t>
            </a:r>
            <a:r>
              <a:rPr kumimoji="0" lang="en-US" sz="1800" b="0" i="0" u="none" strike="noStrike" kern="0" cap="none" spc="0" normalizeH="0" baseline="30000" noProof="0">
                <a:ln>
                  <a:noFill/>
                </a:ln>
                <a:solidFill>
                  <a:srgbClr val="000000"/>
                </a:solidFill>
                <a:effectLst/>
                <a:uLnTx/>
                <a:uFillTx/>
                <a:latin typeface="Calibri"/>
                <a:ea typeface="Calibri"/>
                <a:cs typeface="Calibri"/>
                <a:sym typeface="Calibri"/>
              </a:rPr>
              <a:t>th</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Generation ERP</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S/4HANA – Onpremise, </a:t>
            </a: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Cloud</a:t>
            </a:r>
            <a:endParaRPr kumimoji="0" sz="1800" b="1"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58" name="Google Shape;958;p2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Use Case 3 – S/4HANA Cloud Extension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60" name="Google Shape;960;p27"/>
          <p:cNvPicPr preferRelativeResize="0"/>
          <p:nvPr/>
        </p:nvPicPr>
        <p:blipFill rotWithShape="1">
          <a:blip r:embed="rId3">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6" name="Google Shape;966;p28"/>
          <p:cNvSpPr txBox="1"/>
          <p:nvPr/>
        </p:nvSpPr>
        <p:spPr>
          <a:xfrm>
            <a:off x="224979" y="788088"/>
            <a:ext cx="11806237" cy="48013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CDS is the new approach of building </a:t>
            </a:r>
            <a:r>
              <a:rPr kumimoji="0" lang="en-US" sz="1800" b="0" i="0" u="sng" strike="noStrike" kern="0" cap="none" spc="0" normalizeH="0" baseline="0" noProof="0" dirty="0">
                <a:ln>
                  <a:noFill/>
                </a:ln>
                <a:solidFill>
                  <a:srgbClr val="000000"/>
                </a:solidFill>
                <a:effectLst/>
                <a:uLnTx/>
                <a:uFillTx/>
                <a:latin typeface="Calibri"/>
                <a:ea typeface="Calibri"/>
                <a:cs typeface="Calibri"/>
                <a:sym typeface="Calibri"/>
              </a:rPr>
              <a:t>semantically rich data models</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It is an extension of SQL in ABAP world.</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What has been extended?</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DDL – Data definition language – design new data models – new tables, structures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DQL – Data Query Language (CDS Views and CDS Entities) – new views to extract data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agg</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join, load,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calculate,formulas</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DEL – Data Expression language (expressions like path expression, case expressions)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DCL – Data Control Language (security)</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Since in ABAP on Cloud Environment we do not have GUI access (no access to SE11) – we will use CDS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Naming convention – is a best practice to follow in a project. ZCOMPANY_PROJ_OBJTTP_NAME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ZATS_XX_*</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will use an uploader utility provided by SAP, get this in our ABAP on Cloud System to test it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Install the abap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git</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plugin so we can interact with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github</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from our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adt</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tool - </a:t>
            </a:r>
            <a:r>
              <a:rPr kumimoji="0" lang="en-US" sz="1400" b="0" i="0" u="sng" strike="noStrike" kern="0" cap="none" spc="0" normalizeH="0" baseline="0" noProof="0" dirty="0">
                <a:ln>
                  <a:noFill/>
                </a:ln>
                <a:solidFill>
                  <a:srgbClr val="E6EDF3"/>
                </a:solidFill>
                <a:effectLst/>
                <a:uLnTx/>
                <a:uFillTx/>
                <a:latin typeface="Arial"/>
                <a:ea typeface="Arial"/>
                <a:cs typeface="Arial"/>
                <a:sym typeface="Arial"/>
                <a:hlinkClick r:id="rId3">
                  <a:extLst>
                    <a:ext uri="{A12FA001-AC4F-418D-AE19-62706E023703}">
                      <ahyp:hlinkClr xmlns:ahyp="http://schemas.microsoft.com/office/drawing/2018/hyperlinkcolor" val="tx"/>
                    </a:ext>
                  </a:extLst>
                </a:hlinkClick>
              </a:rPr>
              <a:t>http://eclipse.abapgit.org/updatesite/</a:t>
            </a:r>
            <a:endParaRPr kumimoji="0" sz="1400" b="0" i="0" u="none" strike="noStrike" kern="0" cap="none" spc="0" normalizeH="0" baseline="0" noProof="0" dirty="0">
              <a:ln>
                <a:noFill/>
              </a:ln>
              <a:solidFill>
                <a:srgbClr val="E6EDF3"/>
              </a:solidFill>
              <a:effectLst/>
              <a:uLnTx/>
              <a:uFillTx/>
              <a:latin typeface="Arial"/>
              <a:ea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Download the code from SAP standard repository - </a:t>
            </a:r>
            <a:r>
              <a:rPr kumimoji="0" lang="en-US" sz="1800" b="0" i="0" u="sng" strike="noStrike" kern="0" cap="none" spc="0" normalizeH="0" baseline="0" noProof="0" dirty="0">
                <a:ln>
                  <a:noFill/>
                </a:ln>
                <a:solidFill>
                  <a:srgbClr val="000000"/>
                </a:solidFill>
                <a:effectLst/>
                <a:uLnTx/>
                <a:uFillTx/>
                <a:latin typeface="Calibri"/>
                <a:ea typeface="Calibri"/>
                <a:cs typeface="Calibri"/>
                <a:sym typeface="Calibri"/>
                <a:hlinkClick r:id="rId4">
                  <a:extLst>
                    <a:ext uri="{A12FA001-AC4F-418D-AE19-62706E023703}">
                      <ahyp:hlinkClr xmlns:ahyp="http://schemas.microsoft.com/office/drawing/2018/hyperlinkcolor" val="tx"/>
                    </a:ext>
                  </a:extLst>
                </a:hlinkClick>
              </a:rPr>
              <a:t>https://github.com/SAP-samples/abap-file-uploader</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Register a service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Run the utility</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967" name="Google Shape;967;p2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CDS – Core Data &amp; Services</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69" name="Google Shape;969;p28"/>
          <p:cNvPicPr preferRelativeResize="0"/>
          <p:nvPr/>
        </p:nvPicPr>
        <p:blipFill rotWithShape="1">
          <a:blip r:embed="rId5">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5" name="Google Shape;975;p29"/>
          <p:cNvSpPr txBox="1"/>
          <p:nvPr/>
        </p:nvSpPr>
        <p:spPr>
          <a:xfrm>
            <a:off x="224979" y="788088"/>
            <a:ext cx="11806237" cy="574003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It is a light weight data format to transmit data from one system (peer) to another system.</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“prop”: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“prop”: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“prop”: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“prop”: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empStr</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	“empId”:1001,</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empName</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”:”Anubhav”,</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“salary”: 5000</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empTab</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 	{“empId”:1001,</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empName</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”:”Anubhav”,</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“salary”: 5000</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 , {“empId”:1001,</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empName</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”:”Anubhav”,</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“salary”: 5000</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 , {“empId”:1001,</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empName</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”:”Anubhav”,</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“salary”: 5000</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976" name="Google Shape;976;p29"/>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JSON – Java Script Object Notation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979" name="Google Shape;979;p29"/>
          <p:cNvSpPr/>
          <p:nvPr/>
        </p:nvSpPr>
        <p:spPr>
          <a:xfrm>
            <a:off x="7174532" y="1412776"/>
            <a:ext cx="2664296" cy="1152128"/>
          </a:xfrm>
          <a:prstGeom prst="roundRect">
            <a:avLst>
              <a:gd name="adj" fmla="val 16667"/>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Calibri"/>
                <a:ea typeface="Calibri"/>
                <a:cs typeface="Calibri"/>
                <a:sym typeface="Calibri"/>
              </a:rPr>
              <a:t>gitHUB</a:t>
            </a: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Calibri"/>
                <a:ea typeface="Calibri"/>
                <a:cs typeface="Calibri"/>
                <a:sym typeface="Calibri"/>
              </a:rPr>
              <a:t>Repository of code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0" name="Google Shape;980;p29"/>
          <p:cNvSpPr/>
          <p:nvPr/>
        </p:nvSpPr>
        <p:spPr>
          <a:xfrm>
            <a:off x="6157840" y="4175406"/>
            <a:ext cx="4473076" cy="83777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Calibri"/>
                <a:ea typeface="Calibri"/>
                <a:cs typeface="Calibri"/>
                <a:sym typeface="Calibri"/>
              </a:rPr>
              <a:t>ADT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1" name="Google Shape;981;p29"/>
          <p:cNvSpPr/>
          <p:nvPr/>
        </p:nvSpPr>
        <p:spPr>
          <a:xfrm>
            <a:off x="6157840" y="5145942"/>
            <a:ext cx="4473076" cy="83777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Calibri"/>
                <a:ea typeface="Calibri"/>
                <a:cs typeface="Calibri"/>
                <a:sym typeface="Calibri"/>
              </a:rPr>
              <a:t>AOC (BTP)</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982" name="Google Shape;982;p29"/>
          <p:cNvCxnSpPr>
            <a:stCxn id="979" idx="2"/>
          </p:cNvCxnSpPr>
          <p:nvPr/>
        </p:nvCxnSpPr>
        <p:spPr>
          <a:xfrm rot="-5400000" flipH="1">
            <a:off x="8187480" y="2884104"/>
            <a:ext cx="1610400" cy="972000"/>
          </a:xfrm>
          <a:prstGeom prst="bentConnector3">
            <a:avLst>
              <a:gd name="adj1" fmla="val 50000"/>
            </a:avLst>
          </a:prstGeom>
          <a:noFill/>
          <a:ln w="9525" cap="flat" cmpd="sng">
            <a:solidFill>
              <a:schemeClr val="accent1"/>
            </a:solidFill>
            <a:prstDash val="solid"/>
            <a:miter lim="800000"/>
            <a:headEnd type="none" w="sm" len="sm"/>
            <a:tailEnd type="triangle" w="med" len="med"/>
          </a:ln>
        </p:spPr>
      </p:cxnSp>
      <p:sp>
        <p:nvSpPr>
          <p:cNvPr id="983" name="Google Shape;983;p29"/>
          <p:cNvSpPr/>
          <p:nvPr/>
        </p:nvSpPr>
        <p:spPr>
          <a:xfrm>
            <a:off x="9118748" y="4316396"/>
            <a:ext cx="2070230" cy="480756"/>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Calibri"/>
                <a:ea typeface="Calibri"/>
                <a:cs typeface="Calibri"/>
                <a:sym typeface="Calibri"/>
              </a:rPr>
              <a:t>Abap git plugin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12"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9" name="Google Shape;989;p30"/>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Suppose you are working on a company which has recently opt for Rise with SAP and bought a subscription of BTP with ABAP on cloud environment. You do not have an on-premise system, and you have many SAP ABAP consultants in the team. You want to build end to end software in cloud for your customer. We always starts with DB Tables.</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90" name="Google Shape;990;p3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DB Design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5"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Flowchart: Connector 4"/>
          <p:cNvSpPr/>
          <p:nvPr/>
        </p:nvSpPr>
        <p:spPr>
          <a:xfrm>
            <a:off x="5806380" y="28829"/>
            <a:ext cx="5557368" cy="5468483"/>
          </a:xfrm>
          <a:prstGeom prst="flowChartConnector">
            <a:avLst/>
          </a:prstGeom>
          <a:gradFill flip="none" rotWithShape="1">
            <a:gsLst>
              <a:gs pos="0">
                <a:srgbClr val="55E96E"/>
              </a:gs>
              <a:gs pos="46000">
                <a:srgbClr val="0AEC25"/>
              </a:gs>
              <a:gs pos="100000">
                <a:srgbClr val="00B05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11">
            <a:extLst>
              <a:ext uri="{FF2B5EF4-FFF2-40B4-BE49-F238E27FC236}">
                <a16:creationId xmlns:a16="http://schemas.microsoft.com/office/drawing/2014/main" id="{420F5850-2D59-4C25-ADFF-E9013C5A6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1" y="14067"/>
            <a:ext cx="6784876" cy="6254347"/>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p:spPr>
      </p:pic>
      <p:sp>
        <p:nvSpPr>
          <p:cNvPr id="7"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rgbClr val="75C042"/>
                </a:solidFill>
                <a:effectLst/>
              </a:rPr>
              <a:t>What We </a:t>
            </a:r>
            <a:r>
              <a:rPr lang="en-IN" sz="4000" b="1" i="0" dirty="0">
                <a:solidFill>
                  <a:srgbClr val="55E96E"/>
                </a:solidFill>
                <a:effectLst/>
                <a:latin typeface="Segoe UI Light" panose="020B0502040204020203" pitchFamily="34" charset="0"/>
                <a:cs typeface="Segoe UI Light" panose="020B0502040204020203" pitchFamily="34" charset="0"/>
              </a:rPr>
              <a:t>Did</a:t>
            </a:r>
            <a:endParaRPr lang="en-IN" sz="4000" b="1" dirty="0">
              <a:solidFill>
                <a:srgbClr val="55E96E"/>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10" name="Group 9">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11"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rgbClr val="00B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rgbClr val="75C04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rgbClr val="0AEC2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14" name="Google Shape;845;p16"/>
          <p:cNvSpPr/>
          <p:nvPr/>
        </p:nvSpPr>
        <p:spPr>
          <a:xfrm>
            <a:off x="-1" y="0"/>
            <a:ext cx="1993020" cy="982572"/>
          </a:xfrm>
          <a:custGeom>
            <a:avLst/>
            <a:gdLst/>
            <a:ahLst/>
            <a:cxnLst/>
            <a:rect l="l" t="t" r="r" b="b"/>
            <a:pathLst>
              <a:path w="1993020" h="1803466" extrusionOk="0">
                <a:moveTo>
                  <a:pt x="0" y="0"/>
                </a:moveTo>
                <a:lnTo>
                  <a:pt x="1993020" y="0"/>
                </a:lnTo>
                <a:lnTo>
                  <a:pt x="1229306" y="1803466"/>
                </a:lnTo>
                <a:lnTo>
                  <a:pt x="0" y="1803466"/>
                </a:lnTo>
                <a:lnTo>
                  <a:pt x="0" y="0"/>
                </a:lnTo>
                <a:close/>
              </a:path>
            </a:pathLst>
          </a:custGeom>
          <a:solidFill>
            <a:srgbClr val="75C042"/>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75C042"/>
              </a:solidFill>
              <a:effectLst/>
              <a:uLnTx/>
              <a:uFillTx/>
              <a:latin typeface="Calibri"/>
              <a:ea typeface="Calibri"/>
              <a:cs typeface="Calibri"/>
              <a:sym typeface="Calibri"/>
            </a:endParaRPr>
          </a:p>
        </p:txBody>
      </p:sp>
      <p:sp>
        <p:nvSpPr>
          <p:cNvPr id="1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1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97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rgbClr val="75C042"/>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a:t>
            </a:r>
            <a:r>
              <a:rPr lang="en-US" sz="5400" b="1" kern="0" dirty="0">
                <a:solidFill>
                  <a:srgbClr val="75C042"/>
                </a:solidFill>
                <a:latin typeface="Segoe UI" panose="020B0502040204020203" pitchFamily="34" charset="0"/>
                <a:ea typeface="Calibri Light" charset="0"/>
                <a:cs typeface="Segoe UI" panose="020B0502040204020203" pitchFamily="34" charset="0"/>
              </a:rPr>
              <a:t>Day 1</a:t>
            </a:r>
            <a:endParaRPr lang="en-US" sz="5400" b="1" dirty="0">
              <a:solidFill>
                <a:srgbClr val="75C042"/>
              </a:solidFill>
              <a:latin typeface="Segoe UI" panose="020B0502040204020203" pitchFamily="34" charset="0"/>
              <a:ea typeface="Calibri Light" charset="0"/>
              <a:cs typeface="Segoe UI" panose="020B0502040204020203" pitchFamily="34" charset="0"/>
            </a:endParaRP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B050"/>
                </a:solidFill>
              </a:ln>
              <a:solidFill>
                <a:srgbClr val="00B050"/>
              </a:solidFil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B050"/>
                </a:solidFill>
              </a:ln>
              <a:solidFill>
                <a:srgbClr val="00B050"/>
              </a:solidFil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r>
              <a:rPr lang="en-US" sz="1600" dirty="0">
                <a:solidFill>
                  <a:schemeClr val="tx1"/>
                </a:solidFill>
                <a:latin typeface="Cambria" panose="02040503050406030204" pitchFamily="18" charset="0"/>
                <a:ea typeface="Cambria" panose="02040503050406030204" pitchFamily="18" charset="0"/>
                <a:cs typeface="Corben"/>
                <a:sym typeface="Corben"/>
              </a:rPr>
              <a:t>www.anubhavtrainings.com</a:t>
            </a:r>
            <a:endParaRPr sz="1600" dirty="0">
              <a:solidFill>
                <a:schemeClr val="tx1"/>
              </a:solidFill>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99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
          <p:cNvSpPr/>
          <p:nvPr/>
        </p:nvSpPr>
        <p:spPr>
          <a:xfrm>
            <a:off x="-21424" y="4797151"/>
            <a:ext cx="3729207" cy="2055451"/>
          </a:xfrm>
          <a:custGeom>
            <a:avLst/>
            <a:gdLst/>
            <a:ahLst/>
            <a:cxnLst/>
            <a:rect l="l" t="t" r="r" b="b"/>
            <a:pathLst>
              <a:path w="3278485" h="1905635" extrusionOk="0">
                <a:moveTo>
                  <a:pt x="1348581" y="0"/>
                </a:moveTo>
                <a:cubicBezTo>
                  <a:pt x="2348490" y="0"/>
                  <a:pt x="3170908" y="759925"/>
                  <a:pt x="3269805" y="1733741"/>
                </a:cubicBezTo>
                <a:lnTo>
                  <a:pt x="3278485" y="1905635"/>
                </a:lnTo>
                <a:lnTo>
                  <a:pt x="0" y="1905635"/>
                </a:lnTo>
                <a:lnTo>
                  <a:pt x="0" y="550202"/>
                </a:lnTo>
                <a:lnTo>
                  <a:pt x="120162" y="440991"/>
                </a:lnTo>
                <a:cubicBezTo>
                  <a:pt x="453987" y="165495"/>
                  <a:pt x="881957" y="0"/>
                  <a:pt x="1348581" y="0"/>
                </a:cubicBezTo>
                <a:close/>
              </a:path>
            </a:pathLst>
          </a:custGeom>
          <a:gradFill>
            <a:gsLst>
              <a:gs pos="0">
                <a:schemeClr val="accent1"/>
              </a:gs>
              <a:gs pos="100000">
                <a:srgbClr val="243769">
                  <a:alpha val="0"/>
                </a:srgbClr>
              </a:gs>
            </a:gsLst>
            <a:lin ang="54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07" name="Google Shape;507;p2"/>
          <p:cNvSpPr/>
          <p:nvPr/>
        </p:nvSpPr>
        <p:spPr>
          <a:xfrm>
            <a:off x="-21424" y="4952366"/>
            <a:ext cx="3278485" cy="1905635"/>
          </a:xfrm>
          <a:custGeom>
            <a:avLst/>
            <a:gdLst/>
            <a:ahLst/>
            <a:cxnLst/>
            <a:rect l="l" t="t" r="r" b="b"/>
            <a:pathLst>
              <a:path w="3278485" h="1905635" extrusionOk="0">
                <a:moveTo>
                  <a:pt x="1348581" y="0"/>
                </a:moveTo>
                <a:cubicBezTo>
                  <a:pt x="2348490" y="0"/>
                  <a:pt x="3170908" y="759925"/>
                  <a:pt x="3269805" y="1733741"/>
                </a:cubicBezTo>
                <a:lnTo>
                  <a:pt x="3278485" y="1905635"/>
                </a:lnTo>
                <a:lnTo>
                  <a:pt x="0" y="1905635"/>
                </a:lnTo>
                <a:lnTo>
                  <a:pt x="0" y="550202"/>
                </a:lnTo>
                <a:lnTo>
                  <a:pt x="120162" y="440991"/>
                </a:lnTo>
                <a:cubicBezTo>
                  <a:pt x="453987" y="165495"/>
                  <a:pt x="881957" y="0"/>
                  <a:pt x="1348581" y="0"/>
                </a:cubicBezTo>
                <a:close/>
              </a:path>
            </a:pathLst>
          </a:custGeom>
          <a:gradFill>
            <a:gsLst>
              <a:gs pos="0">
                <a:schemeClr val="accent1"/>
              </a:gs>
              <a:gs pos="100000">
                <a:srgbClr val="243769">
                  <a:alpha val="0"/>
                </a:srgbClr>
              </a:gs>
            </a:gsLst>
            <a:lin ang="54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08" name="Google Shape;508;p2"/>
          <p:cNvSpPr txBox="1">
            <a:spLocks noGrp="1"/>
          </p:cNvSpPr>
          <p:nvPr>
            <p:ph type="title"/>
          </p:nvPr>
        </p:nvSpPr>
        <p:spPr>
          <a:xfrm>
            <a:off x="682738" y="190775"/>
            <a:ext cx="4432285" cy="732234"/>
          </a:xfrm>
          <a:prstGeom prst="rect">
            <a:avLst/>
          </a:prstGeom>
          <a:noFill/>
          <a:ln>
            <a:noFill/>
          </a:ln>
        </p:spPr>
        <p:txBody>
          <a:bodyPr spcFirstLastPara="1" wrap="square" lIns="0" tIns="60925" rIns="0" bIns="60925" anchor="b" anchorCtr="0">
            <a:noAutofit/>
          </a:bodyPr>
          <a:lstStyle/>
          <a:p>
            <a:pPr marL="0" lvl="0" indent="0" algn="l" rtl="0">
              <a:spcBef>
                <a:spcPts val="0"/>
              </a:spcBef>
              <a:spcAft>
                <a:spcPts val="0"/>
              </a:spcAft>
              <a:buClr>
                <a:schemeClr val="lt1"/>
              </a:buClr>
              <a:buSzPts val="3600"/>
              <a:buFont typeface="Corben"/>
              <a:buNone/>
            </a:pPr>
            <a:r>
              <a:rPr lang="en-US" sz="3600" dirty="0">
                <a:latin typeface="Corben"/>
                <a:ea typeface="Corben"/>
                <a:cs typeface="Corben"/>
                <a:sym typeface="Corben"/>
              </a:rPr>
              <a:t>Agenda</a:t>
            </a:r>
            <a:r>
              <a:rPr lang="en-US" dirty="0"/>
              <a:t> </a:t>
            </a:r>
            <a:endParaRPr dirty="0"/>
          </a:p>
        </p:txBody>
      </p:sp>
      <p:grpSp>
        <p:nvGrpSpPr>
          <p:cNvPr id="509" name="Google Shape;509;p2"/>
          <p:cNvGrpSpPr/>
          <p:nvPr/>
        </p:nvGrpSpPr>
        <p:grpSpPr>
          <a:xfrm>
            <a:off x="3835664" y="440668"/>
            <a:ext cx="4644516" cy="859686"/>
            <a:chOff x="3657616" y="440668"/>
            <a:chExt cx="4644516" cy="859686"/>
          </a:xfrm>
        </p:grpSpPr>
        <p:sp>
          <p:nvSpPr>
            <p:cNvPr id="510" name="Google Shape;510;p2"/>
            <p:cNvSpPr/>
            <p:nvPr/>
          </p:nvSpPr>
          <p:spPr>
            <a:xfrm>
              <a:off x="3657616" y="440668"/>
              <a:ext cx="4644516" cy="859686"/>
            </a:xfrm>
            <a:prstGeom prst="roundRect">
              <a:avLst>
                <a:gd name="adj" fmla="val 50000"/>
              </a:avLst>
            </a:prstGeom>
            <a:gradFill>
              <a:gsLst>
                <a:gs pos="0">
                  <a:srgbClr val="C7E6B2"/>
                </a:gs>
                <a:gs pos="100000">
                  <a:srgbClr val="E2F2D7">
                    <a:alpha val="0"/>
                  </a:srgbClr>
                </a:gs>
              </a:gsLst>
              <a:lin ang="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11" name="Google Shape;511;p2"/>
            <p:cNvSpPr txBox="1"/>
            <p:nvPr/>
          </p:nvSpPr>
          <p:spPr>
            <a:xfrm>
              <a:off x="4601588" y="636144"/>
              <a:ext cx="3700544" cy="46166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1B294E"/>
                  </a:solidFill>
                  <a:effectLst/>
                  <a:uLnTx/>
                  <a:uFillTx/>
                  <a:latin typeface="Corben"/>
                  <a:ea typeface="Corben"/>
                  <a:cs typeface="Corben"/>
                  <a:sym typeface="Corben"/>
                </a:rPr>
                <a:t>Who is this course for</a:t>
              </a:r>
              <a:endParaRPr kumimoji="0" sz="2400" b="0" i="0" u="none" strike="noStrike" kern="0" cap="none" spc="0" normalizeH="0" baseline="0" noProof="0" dirty="0">
                <a:ln>
                  <a:noFill/>
                </a:ln>
                <a:solidFill>
                  <a:srgbClr val="1B294E"/>
                </a:solidFill>
                <a:effectLst/>
                <a:uLnTx/>
                <a:uFillTx/>
                <a:latin typeface="Quattrocento Sans"/>
                <a:ea typeface="Quattrocento Sans"/>
                <a:cs typeface="Quattrocento Sans"/>
                <a:sym typeface="Quattrocento Sans"/>
              </a:endParaRPr>
            </a:p>
          </p:txBody>
        </p:sp>
        <p:grpSp>
          <p:nvGrpSpPr>
            <p:cNvPr id="512" name="Google Shape;512;p2"/>
            <p:cNvGrpSpPr/>
            <p:nvPr/>
          </p:nvGrpSpPr>
          <p:grpSpPr>
            <a:xfrm>
              <a:off x="3657616" y="440668"/>
              <a:ext cx="852620" cy="852620"/>
              <a:chOff x="3657616" y="440668"/>
              <a:chExt cx="852620" cy="852620"/>
            </a:xfrm>
          </p:grpSpPr>
          <p:grpSp>
            <p:nvGrpSpPr>
              <p:cNvPr id="513" name="Google Shape;513;p2"/>
              <p:cNvGrpSpPr/>
              <p:nvPr/>
            </p:nvGrpSpPr>
            <p:grpSpPr>
              <a:xfrm>
                <a:off x="3657616" y="440668"/>
                <a:ext cx="852620" cy="852620"/>
                <a:chOff x="3657616" y="440668"/>
                <a:chExt cx="1008112" cy="1008112"/>
              </a:xfrm>
            </p:grpSpPr>
            <p:sp>
              <p:nvSpPr>
                <p:cNvPr id="514" name="Google Shape;514;p2"/>
                <p:cNvSpPr/>
                <p:nvPr/>
              </p:nvSpPr>
              <p:spPr>
                <a:xfrm>
                  <a:off x="3657616" y="440668"/>
                  <a:ext cx="1008112" cy="100811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515" name="Google Shape;515;p2"/>
                <p:cNvGrpSpPr/>
                <p:nvPr/>
              </p:nvGrpSpPr>
              <p:grpSpPr>
                <a:xfrm>
                  <a:off x="3765628" y="548680"/>
                  <a:ext cx="792088" cy="792088"/>
                  <a:chOff x="4197016" y="548680"/>
                  <a:chExt cx="792088" cy="792088"/>
                </a:xfrm>
              </p:grpSpPr>
              <p:sp>
                <p:nvSpPr>
                  <p:cNvPr id="516" name="Google Shape;516;p2"/>
                  <p:cNvSpPr/>
                  <p:nvPr/>
                </p:nvSpPr>
                <p:spPr>
                  <a:xfrm>
                    <a:off x="4197016" y="548680"/>
                    <a:ext cx="792088" cy="792088"/>
                  </a:xfrm>
                  <a:prstGeom prst="ellipse">
                    <a:avLst/>
                  </a:prstGeom>
                  <a:gradFill>
                    <a:gsLst>
                      <a:gs pos="0">
                        <a:srgbClr val="C7E6B2"/>
                      </a:gs>
                      <a:gs pos="100000">
                        <a:schemeClr val="accent1"/>
                      </a:gs>
                    </a:gsLst>
                    <a:lin ang="27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17" name="Google Shape;517;p2"/>
                  <p:cNvSpPr/>
                  <p:nvPr/>
                </p:nvSpPr>
                <p:spPr>
                  <a:xfrm>
                    <a:off x="4269024" y="620688"/>
                    <a:ext cx="648072" cy="6480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sp>
            <p:nvSpPr>
              <p:cNvPr id="518" name="Google Shape;518;p2"/>
              <p:cNvSpPr txBox="1"/>
              <p:nvPr/>
            </p:nvSpPr>
            <p:spPr>
              <a:xfrm>
                <a:off x="3748968" y="674410"/>
                <a:ext cx="669916" cy="36933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01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519" name="Google Shape;519;p2"/>
          <p:cNvGrpSpPr/>
          <p:nvPr/>
        </p:nvGrpSpPr>
        <p:grpSpPr>
          <a:xfrm>
            <a:off x="4716549" y="2138925"/>
            <a:ext cx="4644516" cy="859686"/>
            <a:chOff x="3657616" y="440668"/>
            <a:chExt cx="4644516" cy="859686"/>
          </a:xfrm>
        </p:grpSpPr>
        <p:sp>
          <p:nvSpPr>
            <p:cNvPr id="520" name="Google Shape;520;p2"/>
            <p:cNvSpPr/>
            <p:nvPr/>
          </p:nvSpPr>
          <p:spPr>
            <a:xfrm>
              <a:off x="3657616" y="440668"/>
              <a:ext cx="4644516" cy="859686"/>
            </a:xfrm>
            <a:prstGeom prst="roundRect">
              <a:avLst>
                <a:gd name="adj" fmla="val 50000"/>
              </a:avLst>
            </a:prstGeom>
            <a:gradFill>
              <a:gsLst>
                <a:gs pos="0">
                  <a:srgbClr val="C7E6B2"/>
                </a:gs>
                <a:gs pos="100000">
                  <a:srgbClr val="E2F2D7">
                    <a:alpha val="0"/>
                  </a:srgbClr>
                </a:gs>
              </a:gsLst>
              <a:lin ang="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21" name="Google Shape;521;p2"/>
            <p:cNvSpPr txBox="1"/>
            <p:nvPr/>
          </p:nvSpPr>
          <p:spPr>
            <a:xfrm>
              <a:off x="4601588" y="636144"/>
              <a:ext cx="3140980" cy="46166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1B294E"/>
                  </a:solidFill>
                  <a:effectLst/>
                  <a:uLnTx/>
                  <a:uFillTx/>
                  <a:latin typeface="Corben"/>
                  <a:ea typeface="Corben"/>
                  <a:cs typeface="Corben"/>
                  <a:sym typeface="Corben"/>
                </a:rPr>
                <a:t>Motivation</a:t>
              </a:r>
              <a:endParaRPr kumimoji="0" sz="2400" b="0" i="0" u="none" strike="noStrike" kern="0" cap="none" spc="0" normalizeH="0" baseline="0" noProof="0" dirty="0">
                <a:ln>
                  <a:noFill/>
                </a:ln>
                <a:solidFill>
                  <a:srgbClr val="1B294E"/>
                </a:solidFill>
                <a:effectLst/>
                <a:uLnTx/>
                <a:uFillTx/>
                <a:latin typeface="Quattrocento Sans"/>
                <a:ea typeface="Quattrocento Sans"/>
                <a:cs typeface="Quattrocento Sans"/>
                <a:sym typeface="Quattrocento Sans"/>
              </a:endParaRPr>
            </a:p>
          </p:txBody>
        </p:sp>
        <p:grpSp>
          <p:nvGrpSpPr>
            <p:cNvPr id="522" name="Google Shape;522;p2"/>
            <p:cNvGrpSpPr/>
            <p:nvPr/>
          </p:nvGrpSpPr>
          <p:grpSpPr>
            <a:xfrm>
              <a:off x="3657616" y="440668"/>
              <a:ext cx="852620" cy="852620"/>
              <a:chOff x="3657616" y="440668"/>
              <a:chExt cx="852620" cy="852620"/>
            </a:xfrm>
          </p:grpSpPr>
          <p:grpSp>
            <p:nvGrpSpPr>
              <p:cNvPr id="523" name="Google Shape;523;p2"/>
              <p:cNvGrpSpPr/>
              <p:nvPr/>
            </p:nvGrpSpPr>
            <p:grpSpPr>
              <a:xfrm>
                <a:off x="3657616" y="440668"/>
                <a:ext cx="852620" cy="852620"/>
                <a:chOff x="3657616" y="440668"/>
                <a:chExt cx="1008112" cy="1008112"/>
              </a:xfrm>
            </p:grpSpPr>
            <p:sp>
              <p:nvSpPr>
                <p:cNvPr id="524" name="Google Shape;524;p2"/>
                <p:cNvSpPr/>
                <p:nvPr/>
              </p:nvSpPr>
              <p:spPr>
                <a:xfrm>
                  <a:off x="3657616" y="440668"/>
                  <a:ext cx="1008112" cy="100811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525" name="Google Shape;525;p2"/>
                <p:cNvGrpSpPr/>
                <p:nvPr/>
              </p:nvGrpSpPr>
              <p:grpSpPr>
                <a:xfrm>
                  <a:off x="3765628" y="548680"/>
                  <a:ext cx="792088" cy="792088"/>
                  <a:chOff x="4197016" y="548680"/>
                  <a:chExt cx="792088" cy="792088"/>
                </a:xfrm>
              </p:grpSpPr>
              <p:sp>
                <p:nvSpPr>
                  <p:cNvPr id="526" name="Google Shape;526;p2"/>
                  <p:cNvSpPr/>
                  <p:nvPr/>
                </p:nvSpPr>
                <p:spPr>
                  <a:xfrm>
                    <a:off x="4197016" y="548680"/>
                    <a:ext cx="792088" cy="792088"/>
                  </a:xfrm>
                  <a:prstGeom prst="ellipse">
                    <a:avLst/>
                  </a:prstGeom>
                  <a:gradFill>
                    <a:gsLst>
                      <a:gs pos="0">
                        <a:srgbClr val="C7E6B2"/>
                      </a:gs>
                      <a:gs pos="100000">
                        <a:schemeClr val="accent1"/>
                      </a:gs>
                    </a:gsLst>
                    <a:lin ang="27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27" name="Google Shape;527;p2"/>
                  <p:cNvSpPr/>
                  <p:nvPr/>
                </p:nvSpPr>
                <p:spPr>
                  <a:xfrm>
                    <a:off x="4269024" y="620688"/>
                    <a:ext cx="648072" cy="6480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sp>
            <p:nvSpPr>
              <p:cNvPr id="528" name="Google Shape;528;p2"/>
              <p:cNvSpPr txBox="1"/>
              <p:nvPr/>
            </p:nvSpPr>
            <p:spPr>
              <a:xfrm>
                <a:off x="3748968" y="674410"/>
                <a:ext cx="669916" cy="36933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02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529" name="Google Shape;529;p2"/>
          <p:cNvGrpSpPr/>
          <p:nvPr/>
        </p:nvGrpSpPr>
        <p:grpSpPr>
          <a:xfrm>
            <a:off x="5023671" y="3788587"/>
            <a:ext cx="6475255" cy="900677"/>
            <a:chOff x="3657616" y="399677"/>
            <a:chExt cx="5629459" cy="900677"/>
          </a:xfrm>
        </p:grpSpPr>
        <p:sp>
          <p:nvSpPr>
            <p:cNvPr id="530" name="Google Shape;530;p2"/>
            <p:cNvSpPr/>
            <p:nvPr/>
          </p:nvSpPr>
          <p:spPr>
            <a:xfrm>
              <a:off x="3657616" y="440668"/>
              <a:ext cx="4644516" cy="859686"/>
            </a:xfrm>
            <a:prstGeom prst="roundRect">
              <a:avLst>
                <a:gd name="adj" fmla="val 50000"/>
              </a:avLst>
            </a:prstGeom>
            <a:gradFill>
              <a:gsLst>
                <a:gs pos="0">
                  <a:srgbClr val="C7E6B2"/>
                </a:gs>
                <a:gs pos="100000">
                  <a:srgbClr val="E2F2D7">
                    <a:alpha val="0"/>
                  </a:srgbClr>
                </a:gs>
              </a:gsLst>
              <a:lin ang="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31" name="Google Shape;531;p2"/>
            <p:cNvSpPr txBox="1"/>
            <p:nvPr/>
          </p:nvSpPr>
          <p:spPr>
            <a:xfrm>
              <a:off x="4479785" y="399677"/>
              <a:ext cx="4807290" cy="49847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1B294E"/>
                </a:solidFill>
                <a:effectLst/>
                <a:uLnTx/>
                <a:uFillTx/>
                <a:latin typeface="Corben"/>
                <a:ea typeface="Corben"/>
                <a:cs typeface="Corben"/>
                <a:sym typeface="Corben"/>
              </a:endParaRPr>
            </a:p>
          </p:txBody>
        </p:sp>
        <p:grpSp>
          <p:nvGrpSpPr>
            <p:cNvPr id="532" name="Google Shape;532;p2"/>
            <p:cNvGrpSpPr/>
            <p:nvPr/>
          </p:nvGrpSpPr>
          <p:grpSpPr>
            <a:xfrm>
              <a:off x="3657616" y="440668"/>
              <a:ext cx="852620" cy="852620"/>
              <a:chOff x="3657616" y="440668"/>
              <a:chExt cx="852620" cy="852620"/>
            </a:xfrm>
          </p:grpSpPr>
          <p:grpSp>
            <p:nvGrpSpPr>
              <p:cNvPr id="533" name="Google Shape;533;p2"/>
              <p:cNvGrpSpPr/>
              <p:nvPr/>
            </p:nvGrpSpPr>
            <p:grpSpPr>
              <a:xfrm>
                <a:off x="3657616" y="440668"/>
                <a:ext cx="852620" cy="852620"/>
                <a:chOff x="3657616" y="440668"/>
                <a:chExt cx="1008112" cy="1008112"/>
              </a:xfrm>
            </p:grpSpPr>
            <p:sp>
              <p:nvSpPr>
                <p:cNvPr id="534" name="Google Shape;534;p2"/>
                <p:cNvSpPr/>
                <p:nvPr/>
              </p:nvSpPr>
              <p:spPr>
                <a:xfrm>
                  <a:off x="3657616" y="440668"/>
                  <a:ext cx="1008112" cy="100811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535" name="Google Shape;535;p2"/>
                <p:cNvGrpSpPr/>
                <p:nvPr/>
              </p:nvGrpSpPr>
              <p:grpSpPr>
                <a:xfrm>
                  <a:off x="3765628" y="548680"/>
                  <a:ext cx="792088" cy="792088"/>
                  <a:chOff x="4197016" y="548680"/>
                  <a:chExt cx="792088" cy="792088"/>
                </a:xfrm>
              </p:grpSpPr>
              <p:sp>
                <p:nvSpPr>
                  <p:cNvPr id="536" name="Google Shape;536;p2"/>
                  <p:cNvSpPr/>
                  <p:nvPr/>
                </p:nvSpPr>
                <p:spPr>
                  <a:xfrm>
                    <a:off x="4197016" y="548680"/>
                    <a:ext cx="792088" cy="792088"/>
                  </a:xfrm>
                  <a:prstGeom prst="ellipse">
                    <a:avLst/>
                  </a:prstGeom>
                  <a:gradFill>
                    <a:gsLst>
                      <a:gs pos="0">
                        <a:srgbClr val="C7E6B2"/>
                      </a:gs>
                      <a:gs pos="100000">
                        <a:schemeClr val="accent1"/>
                      </a:gs>
                    </a:gsLst>
                    <a:lin ang="27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37" name="Google Shape;537;p2"/>
                  <p:cNvSpPr/>
                  <p:nvPr/>
                </p:nvSpPr>
                <p:spPr>
                  <a:xfrm>
                    <a:off x="4269024" y="620688"/>
                    <a:ext cx="648072" cy="6480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sp>
            <p:nvSpPr>
              <p:cNvPr id="538" name="Google Shape;538;p2"/>
              <p:cNvSpPr txBox="1"/>
              <p:nvPr/>
            </p:nvSpPr>
            <p:spPr>
              <a:xfrm>
                <a:off x="3748968" y="674410"/>
                <a:ext cx="669916" cy="36933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03</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539" name="Google Shape;539;p2"/>
          <p:cNvGrpSpPr/>
          <p:nvPr/>
        </p:nvGrpSpPr>
        <p:grpSpPr>
          <a:xfrm>
            <a:off x="4831467" y="5520231"/>
            <a:ext cx="4644516" cy="859686"/>
            <a:chOff x="3657616" y="440668"/>
            <a:chExt cx="4644516" cy="859686"/>
          </a:xfrm>
        </p:grpSpPr>
        <p:sp>
          <p:nvSpPr>
            <p:cNvPr id="540" name="Google Shape;540;p2"/>
            <p:cNvSpPr/>
            <p:nvPr/>
          </p:nvSpPr>
          <p:spPr>
            <a:xfrm>
              <a:off x="3657616" y="440668"/>
              <a:ext cx="4644516" cy="859686"/>
            </a:xfrm>
            <a:prstGeom prst="roundRect">
              <a:avLst>
                <a:gd name="adj" fmla="val 50000"/>
              </a:avLst>
            </a:prstGeom>
            <a:gradFill>
              <a:gsLst>
                <a:gs pos="0">
                  <a:srgbClr val="C7E6B2"/>
                </a:gs>
                <a:gs pos="100000">
                  <a:srgbClr val="E2F2D7">
                    <a:alpha val="0"/>
                  </a:srgbClr>
                </a:gs>
              </a:gsLst>
              <a:lin ang="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41" name="Google Shape;541;p2"/>
            <p:cNvSpPr txBox="1"/>
            <p:nvPr/>
          </p:nvSpPr>
          <p:spPr>
            <a:xfrm>
              <a:off x="4601588" y="636144"/>
              <a:ext cx="3140980" cy="46166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1B294E"/>
                  </a:solidFill>
                  <a:effectLst/>
                  <a:uLnTx/>
                  <a:uFillTx/>
                  <a:latin typeface="Corben"/>
                  <a:ea typeface="Corben"/>
                  <a:cs typeface="Corben"/>
                  <a:sym typeface="Corben"/>
                </a:rPr>
                <a:t>Demo</a:t>
              </a:r>
              <a:endParaRPr kumimoji="0" sz="2400" b="0" i="0" u="none" strike="noStrike" kern="0" cap="none" spc="0" normalizeH="0" baseline="0" noProof="0" dirty="0">
                <a:ln>
                  <a:noFill/>
                </a:ln>
                <a:solidFill>
                  <a:srgbClr val="1B294E"/>
                </a:solidFill>
                <a:effectLst/>
                <a:uLnTx/>
                <a:uFillTx/>
                <a:latin typeface="Quattrocento Sans"/>
                <a:ea typeface="Quattrocento Sans"/>
                <a:cs typeface="Quattrocento Sans"/>
                <a:sym typeface="Quattrocento Sans"/>
              </a:endParaRPr>
            </a:p>
          </p:txBody>
        </p:sp>
        <p:grpSp>
          <p:nvGrpSpPr>
            <p:cNvPr id="542" name="Google Shape;542;p2"/>
            <p:cNvGrpSpPr/>
            <p:nvPr/>
          </p:nvGrpSpPr>
          <p:grpSpPr>
            <a:xfrm>
              <a:off x="3657616" y="440668"/>
              <a:ext cx="852620" cy="852620"/>
              <a:chOff x="3657616" y="440668"/>
              <a:chExt cx="852620" cy="852620"/>
            </a:xfrm>
          </p:grpSpPr>
          <p:grpSp>
            <p:nvGrpSpPr>
              <p:cNvPr id="543" name="Google Shape;543;p2"/>
              <p:cNvGrpSpPr/>
              <p:nvPr/>
            </p:nvGrpSpPr>
            <p:grpSpPr>
              <a:xfrm>
                <a:off x="3657616" y="440668"/>
                <a:ext cx="852620" cy="852620"/>
                <a:chOff x="3657616" y="440668"/>
                <a:chExt cx="1008112" cy="1008112"/>
              </a:xfrm>
            </p:grpSpPr>
            <p:sp>
              <p:nvSpPr>
                <p:cNvPr id="544" name="Google Shape;544;p2"/>
                <p:cNvSpPr/>
                <p:nvPr/>
              </p:nvSpPr>
              <p:spPr>
                <a:xfrm>
                  <a:off x="3657616" y="440668"/>
                  <a:ext cx="1008112" cy="100811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545" name="Google Shape;545;p2"/>
                <p:cNvGrpSpPr/>
                <p:nvPr/>
              </p:nvGrpSpPr>
              <p:grpSpPr>
                <a:xfrm>
                  <a:off x="3765628" y="548680"/>
                  <a:ext cx="792088" cy="792088"/>
                  <a:chOff x="4197016" y="548680"/>
                  <a:chExt cx="792088" cy="792088"/>
                </a:xfrm>
              </p:grpSpPr>
              <p:sp>
                <p:nvSpPr>
                  <p:cNvPr id="546" name="Google Shape;546;p2"/>
                  <p:cNvSpPr/>
                  <p:nvPr/>
                </p:nvSpPr>
                <p:spPr>
                  <a:xfrm>
                    <a:off x="4197016" y="548680"/>
                    <a:ext cx="792088" cy="792088"/>
                  </a:xfrm>
                  <a:prstGeom prst="ellipse">
                    <a:avLst/>
                  </a:prstGeom>
                  <a:gradFill>
                    <a:gsLst>
                      <a:gs pos="0">
                        <a:srgbClr val="C7E6B2"/>
                      </a:gs>
                      <a:gs pos="100000">
                        <a:schemeClr val="accent1"/>
                      </a:gs>
                    </a:gsLst>
                    <a:lin ang="27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47" name="Google Shape;547;p2"/>
                  <p:cNvSpPr/>
                  <p:nvPr/>
                </p:nvSpPr>
                <p:spPr>
                  <a:xfrm>
                    <a:off x="4269024" y="620688"/>
                    <a:ext cx="648072" cy="6480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sp>
            <p:nvSpPr>
              <p:cNvPr id="548" name="Google Shape;548;p2"/>
              <p:cNvSpPr txBox="1"/>
              <p:nvPr/>
            </p:nvSpPr>
            <p:spPr>
              <a:xfrm>
                <a:off x="3748968" y="674410"/>
                <a:ext cx="669916" cy="36933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04</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pic>
        <p:nvPicPr>
          <p:cNvPr id="550" name="Google Shape;550;p2"/>
          <p:cNvPicPr preferRelativeResize="0"/>
          <p:nvPr/>
        </p:nvPicPr>
        <p:blipFill rotWithShape="1">
          <a:blip r:embed="rId3">
            <a:alphaModFix/>
          </a:blip>
          <a:srcRect/>
          <a:stretch/>
        </p:blipFill>
        <p:spPr>
          <a:xfrm>
            <a:off x="-37569" y="6255475"/>
            <a:ext cx="662338" cy="632616"/>
          </a:xfrm>
          <a:prstGeom prst="rect">
            <a:avLst/>
          </a:prstGeom>
          <a:noFill/>
          <a:ln>
            <a:noFill/>
          </a:ln>
        </p:spPr>
      </p:pic>
      <p:sp>
        <p:nvSpPr>
          <p:cNvPr id="55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
        <p:nvSpPr>
          <p:cNvPr id="553" name="Google Shape;553;p2"/>
          <p:cNvSpPr txBox="1"/>
          <p:nvPr/>
        </p:nvSpPr>
        <p:spPr>
          <a:xfrm>
            <a:off x="5978935" y="4041964"/>
            <a:ext cx="3497047" cy="46166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1B294E"/>
                </a:solidFill>
                <a:effectLst/>
                <a:uLnTx/>
                <a:uFillTx/>
                <a:latin typeface="Corben"/>
                <a:ea typeface="Corben"/>
                <a:cs typeface="Corben"/>
                <a:sym typeface="Corben"/>
              </a:rPr>
              <a:t>Benefits of RAP</a:t>
            </a:r>
            <a:endParaRPr kumimoji="0" sz="2400" b="0" i="0" u="none" strike="noStrike" kern="0" cap="none" spc="0" normalizeH="0" baseline="0" noProof="0" dirty="0">
              <a:ln>
                <a:noFill/>
              </a:ln>
              <a:solidFill>
                <a:srgbClr val="1B294E"/>
              </a:solidFill>
              <a:effectLst/>
              <a:uLnTx/>
              <a:uFillTx/>
              <a:latin typeface="Quattrocento Sans"/>
              <a:ea typeface="Quattrocento Sans"/>
              <a:cs typeface="Quattrocento Sans"/>
              <a:sym typeface="Quattrocento Sans"/>
            </a:endParaRPr>
          </a:p>
        </p:txBody>
      </p:sp>
      <p:pic>
        <p:nvPicPr>
          <p:cNvPr id="5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30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08"/>
                                        </p:tgtEl>
                                        <p:attrNameLst>
                                          <p:attrName>style.visibility</p:attrName>
                                        </p:attrNameLst>
                                      </p:cBhvr>
                                      <p:to>
                                        <p:strVal val="visible"/>
                                      </p:to>
                                    </p:set>
                                    <p:animEffect transition="in" filter="barn(inVertical)">
                                      <p:cBhvr>
                                        <p:cTn id="7" dur="500"/>
                                        <p:tgtEl>
                                          <p:spTgt spid="50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09"/>
                                        </p:tgtEl>
                                        <p:attrNameLst>
                                          <p:attrName>style.visibility</p:attrName>
                                        </p:attrNameLst>
                                      </p:cBhvr>
                                      <p:to>
                                        <p:strVal val="visible"/>
                                      </p:to>
                                    </p:set>
                                    <p:animEffect transition="in" filter="barn(inVertical)">
                                      <p:cBhvr>
                                        <p:cTn id="12" dur="500"/>
                                        <p:tgtEl>
                                          <p:spTgt spid="50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19"/>
                                        </p:tgtEl>
                                        <p:attrNameLst>
                                          <p:attrName>style.visibility</p:attrName>
                                        </p:attrNameLst>
                                      </p:cBhvr>
                                      <p:to>
                                        <p:strVal val="visible"/>
                                      </p:to>
                                    </p:set>
                                    <p:animEffect transition="in" filter="barn(inVertical)">
                                      <p:cBhvr>
                                        <p:cTn id="17" dur="500"/>
                                        <p:tgtEl>
                                          <p:spTgt spid="51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53"/>
                                        </p:tgtEl>
                                        <p:attrNameLst>
                                          <p:attrName>style.visibility</p:attrName>
                                        </p:attrNameLst>
                                      </p:cBhvr>
                                      <p:to>
                                        <p:strVal val="visible"/>
                                      </p:to>
                                    </p:set>
                                    <p:animEffect transition="in" filter="barn(inVertical)">
                                      <p:cBhvr>
                                        <p:cTn id="22" dur="500"/>
                                        <p:tgtEl>
                                          <p:spTgt spid="553"/>
                                        </p:tgtEl>
                                      </p:cBhvr>
                                    </p:animEffect>
                                  </p:childTnLst>
                                </p:cTn>
                              </p:par>
                              <p:par>
                                <p:cTn id="23" presetID="16" presetClass="entr" presetSubtype="21" fill="hold" nodeType="withEffect">
                                  <p:stCondLst>
                                    <p:cond delay="0"/>
                                  </p:stCondLst>
                                  <p:childTnLst>
                                    <p:set>
                                      <p:cBhvr>
                                        <p:cTn id="24" dur="1" fill="hold">
                                          <p:stCondLst>
                                            <p:cond delay="0"/>
                                          </p:stCondLst>
                                        </p:cTn>
                                        <p:tgtEl>
                                          <p:spTgt spid="529"/>
                                        </p:tgtEl>
                                        <p:attrNameLst>
                                          <p:attrName>style.visibility</p:attrName>
                                        </p:attrNameLst>
                                      </p:cBhvr>
                                      <p:to>
                                        <p:strVal val="visible"/>
                                      </p:to>
                                    </p:set>
                                    <p:animEffect transition="in" filter="barn(inVertical)">
                                      <p:cBhvr>
                                        <p:cTn id="25" dur="500"/>
                                        <p:tgtEl>
                                          <p:spTgt spid="529"/>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539"/>
                                        </p:tgtEl>
                                        <p:attrNameLst>
                                          <p:attrName>style.visibility</p:attrName>
                                        </p:attrNameLst>
                                      </p:cBhvr>
                                      <p:to>
                                        <p:strVal val="visible"/>
                                      </p:to>
                                    </p:set>
                                    <p:animEffect transition="in" filter="barn(inVertical)">
                                      <p:cBhvr>
                                        <p:cTn id="30" dur="500"/>
                                        <p:tgtEl>
                                          <p:spTgt spid="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 grpId="0"/>
      <p:bldP spid="55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35">
            <a:extLst>
              <a:ext uri="{FF2B5EF4-FFF2-40B4-BE49-F238E27FC236}">
                <a16:creationId xmlns:a16="http://schemas.microsoft.com/office/drawing/2014/main" id="{984BD025-E8D6-4986-ACB4-348E6D14F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6180" y="607234"/>
            <a:ext cx="727947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p:spPr>
      </p:pic>
      <p:sp>
        <p:nvSpPr>
          <p:cNvPr id="4" name="Rectangle: Rounded Corners 968">
            <a:extLst>
              <a:ext uri="{FF2B5EF4-FFF2-40B4-BE49-F238E27FC236}">
                <a16:creationId xmlns:a16="http://schemas.microsoft.com/office/drawing/2014/main" id="{9A03188F-313C-4343-89F8-26EF3ADF19BC}"/>
              </a:ext>
            </a:extLst>
          </p:cNvPr>
          <p:cNvSpPr/>
          <p:nvPr/>
        </p:nvSpPr>
        <p:spPr>
          <a:xfrm>
            <a:off x="5466844" y="3474497"/>
            <a:ext cx="4553934" cy="2776268"/>
          </a:xfrm>
          <a:prstGeom prst="roundRect">
            <a:avLst>
              <a:gd name="adj" fmla="val 8835"/>
            </a:avLst>
          </a:prstGeom>
          <a:solidFill>
            <a:srgbClr val="00B050"/>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5" name="TextBox 4">
            <a:extLst>
              <a:ext uri="{FF2B5EF4-FFF2-40B4-BE49-F238E27FC236}">
                <a16:creationId xmlns:a16="http://schemas.microsoft.com/office/drawing/2014/main" id="{AF63EEB3-F05E-4EFB-A873-46F319EDA936}"/>
              </a:ext>
            </a:extLst>
          </p:cNvPr>
          <p:cNvSpPr txBox="1"/>
          <p:nvPr/>
        </p:nvSpPr>
        <p:spPr>
          <a:xfrm>
            <a:off x="5983196" y="3883286"/>
            <a:ext cx="3529104" cy="615553"/>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4000" b="1" i="0" u="none" strike="noStrike" kern="1200" cap="none" spc="0" normalizeH="0" baseline="0" noProof="0" dirty="0">
                <a:ln>
                  <a:noFill/>
                </a:ln>
                <a:solidFill>
                  <a:prstClr val="white"/>
                </a:solidFill>
                <a:effectLst/>
                <a:uLnTx/>
                <a:uFillTx/>
                <a:latin typeface="Segoe UI"/>
                <a:ea typeface="+mn-ea"/>
                <a:cs typeface="+mn-cs"/>
              </a:rPr>
              <a:t>Introduction</a:t>
            </a:r>
            <a:endParaRPr kumimoji="0" lang="en-IN" sz="40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6" name="TextBox 5">
            <a:extLst>
              <a:ext uri="{FF2B5EF4-FFF2-40B4-BE49-F238E27FC236}">
                <a16:creationId xmlns:a16="http://schemas.microsoft.com/office/drawing/2014/main" id="{1A0F3EB3-F5B2-4451-8944-2519F6807F15}"/>
              </a:ext>
            </a:extLst>
          </p:cNvPr>
          <p:cNvSpPr txBox="1"/>
          <p:nvPr/>
        </p:nvSpPr>
        <p:spPr>
          <a:xfrm>
            <a:off x="5940975" y="4498839"/>
            <a:ext cx="3529104" cy="1231106"/>
          </a:xfrm>
          <a:prstGeom prst="rect">
            <a:avLst/>
          </a:prstGeom>
          <a:noFill/>
        </p:spPr>
        <p:txBody>
          <a:bodyPr wrap="square" lIns="0" tIns="0" rIns="0" bIns="0" rtlCol="0" anchor="t">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lumMod val="75000"/>
                    <a:lumOff val="25000"/>
                  </a:prstClr>
                </a:solidFill>
                <a:effectLst/>
                <a:uLnTx/>
                <a:uFillTx/>
                <a:latin typeface="Segoe UI" panose="020B0502040204020203" pitchFamily="34" charset="0"/>
                <a:ea typeface="Calibri Light" charset="0"/>
                <a:cs typeface="Segoe UI" panose="020B0502040204020203" pitchFamily="34" charset="0"/>
              </a:rPr>
              <a:t>Welcome to the BTP ABAP on Cloud Training Course, specially designed for senior SAP Consultants planning to provide guidance on SAP BTP Adoption</a:t>
            </a:r>
            <a:endParaRPr kumimoji="0" lang="en-US" sz="16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8"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rgbClr val="AAC1A2"/>
                </a:solidFill>
                <a:effectLst/>
                <a:uLnTx/>
                <a:uFillTx/>
                <a:latin typeface="Segoe UI"/>
                <a:ea typeface="+mn-ea"/>
                <a:cs typeface="+mn-cs"/>
              </a:endParaRPr>
            </a:p>
          </p:txBody>
        </p:sp>
        <p:sp>
          <p:nvSpPr>
            <p:cNvPr id="9"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rgbClr val="AAC1A2"/>
                </a:solidFill>
                <a:effectLst/>
                <a:uLnTx/>
                <a:uFillTx/>
                <a:latin typeface="Segoe UI"/>
                <a:ea typeface="+mn-ea"/>
                <a:cs typeface="+mn-cs"/>
              </a:endParaRPr>
            </a:p>
          </p:txBody>
        </p:sp>
        <p:sp>
          <p:nvSpPr>
            <p:cNvPr id="10"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rgbClr val="AAC1A2"/>
                </a:solidFill>
                <a:effectLst/>
                <a:uLnTx/>
                <a:uFillTx/>
                <a:latin typeface="Segoe UI"/>
                <a:ea typeface="+mn-ea"/>
                <a:cs typeface="+mn-cs"/>
              </a:endParaRPr>
            </a:p>
          </p:txBody>
        </p:sp>
      </p:grpSp>
      <p:sp>
        <p:nvSpPr>
          <p:cNvPr id="11" name="Minus 10"/>
          <p:cNvSpPr/>
          <p:nvPr/>
        </p:nvSpPr>
        <p:spPr>
          <a:xfrm>
            <a:off x="5898754" y="6314025"/>
            <a:ext cx="3571325" cy="72008"/>
          </a:xfrm>
          <a:prstGeom prst="mathMinus">
            <a:avLst/>
          </a:prstGeom>
          <a:solidFill>
            <a:srgbClr val="75C042"/>
          </a:solidFill>
          <a:ln>
            <a:solidFill>
              <a:srgbClr val="75C0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12" name="Google Shape;845;p16"/>
          <p:cNvSpPr/>
          <p:nvPr/>
        </p:nvSpPr>
        <p:spPr>
          <a:xfrm>
            <a:off x="-2" y="0"/>
            <a:ext cx="3790157" cy="982572"/>
          </a:xfrm>
          <a:custGeom>
            <a:avLst/>
            <a:gdLst/>
            <a:ahLst/>
            <a:cxnLst/>
            <a:rect l="l" t="t" r="r" b="b"/>
            <a:pathLst>
              <a:path w="1993020" h="1803466" extrusionOk="0">
                <a:moveTo>
                  <a:pt x="0" y="0"/>
                </a:moveTo>
                <a:lnTo>
                  <a:pt x="1993020" y="0"/>
                </a:lnTo>
                <a:lnTo>
                  <a:pt x="1229306" y="1803466"/>
                </a:lnTo>
                <a:lnTo>
                  <a:pt x="0" y="1803466"/>
                </a:lnTo>
                <a:lnTo>
                  <a:pt x="0" y="0"/>
                </a:lnTo>
                <a:close/>
              </a:path>
            </a:pathLst>
          </a:custGeom>
          <a:solidFill>
            <a:srgbClr val="75C04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75C042"/>
              </a:solidFill>
              <a:effectLst/>
              <a:uLnTx/>
              <a:uFillTx/>
              <a:latin typeface="Calibri"/>
              <a:ea typeface="Calibri"/>
              <a:cs typeface="Calibri"/>
              <a:sym typeface="Calibri"/>
            </a:endParaRPr>
          </a:p>
        </p:txBody>
      </p:sp>
      <p:sp>
        <p:nvSpPr>
          <p:cNvPr id="13" name="Minus 12"/>
          <p:cNvSpPr/>
          <p:nvPr/>
        </p:nvSpPr>
        <p:spPr>
          <a:xfrm>
            <a:off x="-386308" y="1048251"/>
            <a:ext cx="3096344" cy="72008"/>
          </a:xfrm>
          <a:prstGeom prst="mathMinus">
            <a:avLst/>
          </a:prstGeom>
          <a:solidFill>
            <a:srgbClr val="75C042"/>
          </a:solidFill>
          <a:ln>
            <a:solidFill>
              <a:srgbClr val="75C0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14" name="Google Shape;552;p2"/>
          <p:cNvSpPr txBox="1"/>
          <p:nvPr/>
        </p:nvSpPr>
        <p:spPr>
          <a:xfrm>
            <a:off x="9361065" y="6471307"/>
            <a:ext cx="293815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800" b="0" i="0" u="none" strike="noStrike" kern="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Corben"/>
              <a:sym typeface="Corben"/>
            </a:endParaRPr>
          </a:p>
        </p:txBody>
      </p:sp>
      <p:sp>
        <p:nvSpPr>
          <p:cNvPr id="16" name="TextBox 15">
            <a:extLst>
              <a:ext uri="{FF2B5EF4-FFF2-40B4-BE49-F238E27FC236}">
                <a16:creationId xmlns:a16="http://schemas.microsoft.com/office/drawing/2014/main" id="{F654CA03-8569-49F8-9893-34C384845174}"/>
              </a:ext>
            </a:extLst>
          </p:cNvPr>
          <p:cNvSpPr txBox="1"/>
          <p:nvPr/>
        </p:nvSpPr>
        <p:spPr>
          <a:xfrm>
            <a:off x="660392" y="5133729"/>
            <a:ext cx="4405534" cy="984885"/>
          </a:xfrm>
          <a:prstGeom prst="rect">
            <a:avLst/>
          </a:prstGeom>
          <a:noFill/>
        </p:spPr>
        <p:txBody>
          <a:bodyPr wrap="square" lIns="0" tIns="0" rIns="0" bIns="0" rtlCol="0" anchor="t">
            <a:spAutoFit/>
          </a:bodyPr>
          <a:lstStyle/>
          <a:p>
            <a:r>
              <a:rPr lang="en-US" sz="1600" kern="0" dirty="0">
                <a:solidFill>
                  <a:srgbClr val="283E69"/>
                </a:solidFill>
                <a:latin typeface="Segoe UI" panose="020B0502040204020203" pitchFamily="34" charset="0"/>
                <a:ea typeface="Calibri Light" charset="0"/>
                <a:cs typeface="Segoe UI" panose="020B0502040204020203" pitchFamily="34" charset="0"/>
              </a:rPr>
              <a:t>The Course is designed to provide end to end development on SAP Business Technology platform ABAP environment with Restful Programming Model RAP Course</a:t>
            </a:r>
            <a:endParaRPr lang="en-US" sz="1600" dirty="0">
              <a:solidFill>
                <a:srgbClr val="283E69"/>
              </a:solidFill>
              <a:latin typeface="Segoe UI" panose="020B0502040204020203" pitchFamily="34" charset="0"/>
              <a:ea typeface="Calibri Light" charset="0"/>
              <a:cs typeface="Segoe UI" panose="020B0502040204020203" pitchFamily="34" charset="0"/>
            </a:endParaRPr>
          </a:p>
        </p:txBody>
      </p:sp>
      <p:pic>
        <p:nvPicPr>
          <p:cNvPr id="1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18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inVertic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11" grpId="0" animBg="1"/>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CD98C"/>
        </a:solidFill>
        <a:effectLst/>
      </p:bgPr>
    </p:bg>
    <p:spTree>
      <p:nvGrpSpPr>
        <p:cNvPr id="1" name="Shape 558"/>
        <p:cNvGrpSpPr/>
        <p:nvPr/>
      </p:nvGrpSpPr>
      <p:grpSpPr>
        <a:xfrm>
          <a:off x="0" y="0"/>
          <a:ext cx="0" cy="0"/>
          <a:chOff x="0" y="0"/>
          <a:chExt cx="0" cy="0"/>
        </a:xfrm>
      </p:grpSpPr>
      <p:sp>
        <p:nvSpPr>
          <p:cNvPr id="559" name="Google Shape;559;p3"/>
          <p:cNvSpPr txBox="1">
            <a:spLocks noGrp="1"/>
          </p:cNvSpPr>
          <p:nvPr>
            <p:ph type="title"/>
          </p:nvPr>
        </p:nvSpPr>
        <p:spPr>
          <a:xfrm>
            <a:off x="112541" y="48811"/>
            <a:ext cx="7244862" cy="720080"/>
          </a:xfrm>
          <a:prstGeom prst="rect">
            <a:avLst/>
          </a:prstGeom>
          <a:noFill/>
          <a:ln>
            <a:noFill/>
          </a:ln>
        </p:spPr>
        <p:txBody>
          <a:bodyPr spcFirstLastPara="1" wrap="square" lIns="0" tIns="60925" rIns="0" bIns="60925" anchor="ctr" anchorCtr="0">
            <a:noAutofit/>
          </a:bodyPr>
          <a:lstStyle/>
          <a:p>
            <a:pPr marL="0" lvl="0" indent="0" algn="l" rtl="0">
              <a:spcBef>
                <a:spcPts val="0"/>
              </a:spcBef>
              <a:spcAft>
                <a:spcPts val="0"/>
              </a:spcAft>
              <a:buClr>
                <a:srgbClr val="1B294E"/>
              </a:buClr>
              <a:buSzPts val="3600"/>
              <a:buFont typeface="Corben"/>
              <a:buNone/>
            </a:pPr>
            <a:r>
              <a:rPr lang="en-US" dirty="0">
                <a:solidFill>
                  <a:srgbClr val="FFC000"/>
                </a:solidFill>
                <a:latin typeface="Corben"/>
                <a:ea typeface="Corben"/>
                <a:cs typeface="Corben"/>
                <a:sym typeface="Corben"/>
              </a:rPr>
              <a:t>Who is this course for</a:t>
            </a:r>
            <a:endParaRPr dirty="0">
              <a:solidFill>
                <a:srgbClr val="FFC000"/>
              </a:solidFill>
            </a:endParaRPr>
          </a:p>
        </p:txBody>
      </p:sp>
      <p:pic>
        <p:nvPicPr>
          <p:cNvPr id="563" name="Google Shape;563;p3" descr="A person standing in a field&#10;&#10;Description automatically generated with low confidence"/>
          <p:cNvPicPr preferRelativeResize="0"/>
          <p:nvPr/>
        </p:nvPicPr>
        <p:blipFill rotWithShape="1">
          <a:blip r:embed="rId3">
            <a:alphaModFix/>
          </a:blip>
          <a:srcRect l="28636" t="17313" r="28636" b="20279"/>
          <a:stretch/>
        </p:blipFill>
        <p:spPr>
          <a:xfrm>
            <a:off x="1053852" y="1425551"/>
            <a:ext cx="1846661" cy="1846658"/>
          </a:xfrm>
          <a:custGeom>
            <a:avLst/>
            <a:gdLst/>
            <a:ahLst/>
            <a:cxnLst/>
            <a:rect l="l" t="t" r="r" b="b"/>
            <a:pathLst>
              <a:path w="1425288" h="1425286" extrusionOk="0">
                <a:moveTo>
                  <a:pt x="712644" y="0"/>
                </a:moveTo>
                <a:cubicBezTo>
                  <a:pt x="1106226" y="0"/>
                  <a:pt x="1425288" y="319061"/>
                  <a:pt x="1425288" y="712643"/>
                </a:cubicBezTo>
                <a:cubicBezTo>
                  <a:pt x="1425288" y="1106225"/>
                  <a:pt x="1106226" y="1425286"/>
                  <a:pt x="712644" y="1425286"/>
                </a:cubicBezTo>
                <a:cubicBezTo>
                  <a:pt x="319062" y="1425286"/>
                  <a:pt x="0" y="1106225"/>
                  <a:pt x="0" y="712643"/>
                </a:cubicBezTo>
                <a:cubicBezTo>
                  <a:pt x="0" y="319061"/>
                  <a:pt x="319062" y="0"/>
                  <a:pt x="712644" y="0"/>
                </a:cubicBezTo>
                <a:close/>
              </a:path>
            </a:pathLst>
          </a:custGeom>
          <a:noFill/>
          <a:ln>
            <a:noFill/>
          </a:ln>
        </p:spPr>
      </p:pic>
      <p:pic>
        <p:nvPicPr>
          <p:cNvPr id="564" name="Google Shape;564;p3" descr="A person wearing glasses&#10;&#10;Description automatically generated with medium confidence"/>
          <p:cNvPicPr preferRelativeResize="0"/>
          <p:nvPr/>
        </p:nvPicPr>
        <p:blipFill rotWithShape="1">
          <a:blip r:embed="rId4">
            <a:alphaModFix/>
          </a:blip>
          <a:srcRect l="27338" t="16047" r="27339" b="16046"/>
          <a:stretch/>
        </p:blipFill>
        <p:spPr>
          <a:xfrm>
            <a:off x="9983784" y="1425551"/>
            <a:ext cx="1846661" cy="1846659"/>
          </a:xfrm>
          <a:custGeom>
            <a:avLst/>
            <a:gdLst/>
            <a:ahLst/>
            <a:cxnLst/>
            <a:rect l="l" t="t" r="r" b="b"/>
            <a:pathLst>
              <a:path w="1425288" h="1425286" extrusionOk="0">
                <a:moveTo>
                  <a:pt x="712644" y="0"/>
                </a:moveTo>
                <a:cubicBezTo>
                  <a:pt x="1106226" y="0"/>
                  <a:pt x="1425288" y="319061"/>
                  <a:pt x="1425288" y="712643"/>
                </a:cubicBezTo>
                <a:cubicBezTo>
                  <a:pt x="1425288" y="1106225"/>
                  <a:pt x="1106226" y="1425286"/>
                  <a:pt x="712644" y="1425286"/>
                </a:cubicBezTo>
                <a:cubicBezTo>
                  <a:pt x="319062" y="1425286"/>
                  <a:pt x="0" y="1106225"/>
                  <a:pt x="0" y="712643"/>
                </a:cubicBezTo>
                <a:cubicBezTo>
                  <a:pt x="0" y="319061"/>
                  <a:pt x="319062" y="0"/>
                  <a:pt x="712644" y="0"/>
                </a:cubicBezTo>
                <a:close/>
              </a:path>
            </a:pathLst>
          </a:custGeom>
          <a:noFill/>
          <a:ln>
            <a:noFill/>
          </a:ln>
        </p:spPr>
      </p:pic>
      <p:pic>
        <p:nvPicPr>
          <p:cNvPr id="565" name="Google Shape;565;p3" descr="A picture containing text, person&#10;&#10;Description automatically generated"/>
          <p:cNvPicPr preferRelativeResize="0"/>
          <p:nvPr/>
        </p:nvPicPr>
        <p:blipFill rotWithShape="1">
          <a:blip r:embed="rId5">
            <a:alphaModFix/>
          </a:blip>
          <a:srcRect l="19184" t="14435" r="36161" b="18672"/>
          <a:stretch/>
        </p:blipFill>
        <p:spPr>
          <a:xfrm>
            <a:off x="1018867" y="4235432"/>
            <a:ext cx="1828647" cy="1828645"/>
          </a:xfrm>
          <a:custGeom>
            <a:avLst/>
            <a:gdLst/>
            <a:ahLst/>
            <a:cxnLst/>
            <a:rect l="l" t="t" r="r" b="b"/>
            <a:pathLst>
              <a:path w="1425288" h="1425286" extrusionOk="0">
                <a:moveTo>
                  <a:pt x="712644" y="0"/>
                </a:moveTo>
                <a:cubicBezTo>
                  <a:pt x="1106226" y="0"/>
                  <a:pt x="1425288" y="319061"/>
                  <a:pt x="1425288" y="712643"/>
                </a:cubicBezTo>
                <a:cubicBezTo>
                  <a:pt x="1425288" y="1106225"/>
                  <a:pt x="1106226" y="1425286"/>
                  <a:pt x="712644" y="1425286"/>
                </a:cubicBezTo>
                <a:cubicBezTo>
                  <a:pt x="319062" y="1425286"/>
                  <a:pt x="0" y="1106225"/>
                  <a:pt x="0" y="712643"/>
                </a:cubicBezTo>
                <a:cubicBezTo>
                  <a:pt x="0" y="319061"/>
                  <a:pt x="319062" y="0"/>
                  <a:pt x="712644" y="0"/>
                </a:cubicBezTo>
                <a:close/>
              </a:path>
            </a:pathLst>
          </a:custGeom>
          <a:noFill/>
          <a:ln>
            <a:noFill/>
          </a:ln>
        </p:spPr>
      </p:pic>
      <p:pic>
        <p:nvPicPr>
          <p:cNvPr id="566" name="Google Shape;566;p3" descr="A person with long hair&#10;&#10;Description automatically generated with medium confidence"/>
          <p:cNvPicPr preferRelativeResize="0"/>
          <p:nvPr/>
        </p:nvPicPr>
        <p:blipFill rotWithShape="1">
          <a:blip r:embed="rId6">
            <a:alphaModFix/>
          </a:blip>
          <a:srcRect l="30390" t="16070" r="22114" b="12684"/>
          <a:stretch/>
        </p:blipFill>
        <p:spPr>
          <a:xfrm>
            <a:off x="9809849" y="4235432"/>
            <a:ext cx="1955107" cy="1955104"/>
          </a:xfrm>
          <a:custGeom>
            <a:avLst/>
            <a:gdLst/>
            <a:ahLst/>
            <a:cxnLst/>
            <a:rect l="l" t="t" r="r" b="b"/>
            <a:pathLst>
              <a:path w="1425288" h="1425286" extrusionOk="0">
                <a:moveTo>
                  <a:pt x="712644" y="0"/>
                </a:moveTo>
                <a:cubicBezTo>
                  <a:pt x="1106226" y="0"/>
                  <a:pt x="1425288" y="319061"/>
                  <a:pt x="1425288" y="712643"/>
                </a:cubicBezTo>
                <a:cubicBezTo>
                  <a:pt x="1425288" y="1106225"/>
                  <a:pt x="1106226" y="1425286"/>
                  <a:pt x="712644" y="1425286"/>
                </a:cubicBezTo>
                <a:cubicBezTo>
                  <a:pt x="319062" y="1425286"/>
                  <a:pt x="0" y="1106225"/>
                  <a:pt x="0" y="712643"/>
                </a:cubicBezTo>
                <a:cubicBezTo>
                  <a:pt x="0" y="319061"/>
                  <a:pt x="319062" y="0"/>
                  <a:pt x="712644" y="0"/>
                </a:cubicBezTo>
                <a:close/>
              </a:path>
            </a:pathLst>
          </a:custGeom>
          <a:noFill/>
          <a:ln>
            <a:noFill/>
          </a:ln>
        </p:spPr>
      </p:pic>
      <p:sp>
        <p:nvSpPr>
          <p:cNvPr id="567" name="Google Shape;567;p3"/>
          <p:cNvSpPr txBox="1"/>
          <p:nvPr/>
        </p:nvSpPr>
        <p:spPr>
          <a:xfrm>
            <a:off x="3214092" y="1582341"/>
            <a:ext cx="2766126" cy="18466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1B294E"/>
                </a:solidFill>
                <a:latin typeface="Quattrocento Sans"/>
                <a:ea typeface="Quattrocento Sans"/>
                <a:cs typeface="Quattrocento Sans"/>
                <a:sym typeface="Quattrocento Sans"/>
              </a:rPr>
              <a:t>ABAP Consultant</a:t>
            </a:r>
            <a:endParaRPr/>
          </a:p>
          <a:p>
            <a:pPr marL="0" marR="0" lvl="0" indent="0" algn="ctr" rtl="0">
              <a:spcBef>
                <a:spcPts val="0"/>
              </a:spcBef>
              <a:spcAft>
                <a:spcPts val="0"/>
              </a:spcAft>
              <a:buNone/>
            </a:pPr>
            <a:r>
              <a:rPr lang="en-US" sz="1800" b="1" dirty="0">
                <a:solidFill>
                  <a:srgbClr val="1B294E"/>
                </a:solidFill>
                <a:latin typeface="Quattrocento Sans"/>
                <a:ea typeface="Quattrocento Sans"/>
                <a:cs typeface="Quattrocento Sans"/>
                <a:sym typeface="Quattrocento Sans"/>
              </a:rPr>
              <a:t>James- </a:t>
            </a:r>
            <a:r>
              <a:rPr lang="en-US" sz="1800" dirty="0">
                <a:solidFill>
                  <a:srgbClr val="1B294E"/>
                </a:solidFill>
                <a:latin typeface="Quattrocento Sans"/>
                <a:ea typeface="Quattrocento Sans"/>
                <a:cs typeface="Quattrocento Sans"/>
                <a:sym typeface="Quattrocento Sans"/>
              </a:rPr>
              <a:t>Embrace the change in the technology make your ABAP code run on cloud or use RAP with CDS model</a:t>
            </a:r>
            <a:endParaRPr dirty="0"/>
          </a:p>
        </p:txBody>
      </p:sp>
      <p:sp>
        <p:nvSpPr>
          <p:cNvPr id="568" name="Google Shape;568;p3"/>
          <p:cNvSpPr txBox="1"/>
          <p:nvPr/>
        </p:nvSpPr>
        <p:spPr>
          <a:xfrm>
            <a:off x="6742484" y="1582341"/>
            <a:ext cx="2880320" cy="19389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1B294E"/>
                </a:solidFill>
                <a:latin typeface="Quattrocento Sans"/>
                <a:ea typeface="Quattrocento Sans"/>
                <a:cs typeface="Quattrocento Sans"/>
                <a:sym typeface="Quattrocento Sans"/>
              </a:rPr>
              <a:t>Solution Architect</a:t>
            </a:r>
            <a:endParaRPr/>
          </a:p>
          <a:p>
            <a:pPr marL="0" marR="0" lvl="0" indent="0" algn="ctr" rtl="0">
              <a:spcBef>
                <a:spcPts val="0"/>
              </a:spcBef>
              <a:spcAft>
                <a:spcPts val="0"/>
              </a:spcAft>
              <a:buNone/>
            </a:pPr>
            <a:r>
              <a:rPr lang="en-US" sz="1800" b="1" dirty="0" err="1">
                <a:solidFill>
                  <a:srgbClr val="1B294E"/>
                </a:solidFill>
                <a:latin typeface="Quattrocento Sans"/>
                <a:ea typeface="Quattrocento Sans"/>
                <a:cs typeface="Quattrocento Sans"/>
                <a:sym typeface="Quattrocento Sans"/>
              </a:rPr>
              <a:t>Ruhaan</a:t>
            </a:r>
            <a:r>
              <a:rPr lang="en-US" sz="1800" b="1" dirty="0">
                <a:solidFill>
                  <a:srgbClr val="1B294E"/>
                </a:solidFill>
                <a:latin typeface="Quattrocento Sans"/>
                <a:ea typeface="Quattrocento Sans"/>
                <a:cs typeface="Quattrocento Sans"/>
                <a:sym typeface="Quattrocento Sans"/>
              </a:rPr>
              <a:t>-</a:t>
            </a:r>
            <a:r>
              <a:rPr lang="en-US" sz="2400" b="1" dirty="0">
                <a:solidFill>
                  <a:srgbClr val="1B294E"/>
                </a:solidFill>
                <a:latin typeface="Quattrocento Sans"/>
                <a:ea typeface="Quattrocento Sans"/>
                <a:cs typeface="Quattrocento Sans"/>
                <a:sym typeface="Quattrocento Sans"/>
              </a:rPr>
              <a:t> </a:t>
            </a:r>
            <a:r>
              <a:rPr lang="en-US" sz="1800" dirty="0">
                <a:solidFill>
                  <a:srgbClr val="1B294E"/>
                </a:solidFill>
                <a:latin typeface="Quattrocento Sans"/>
                <a:ea typeface="Quattrocento Sans"/>
                <a:cs typeface="Quattrocento Sans"/>
                <a:sym typeface="Quattrocento Sans"/>
              </a:rPr>
              <a:t>Extend S/4 HANA in cloud with ABAP skillset and build new innovative Fiori Element Applications using RAP</a:t>
            </a:r>
            <a:endParaRPr sz="2400" dirty="0">
              <a:solidFill>
                <a:srgbClr val="1B294E"/>
              </a:solidFill>
              <a:latin typeface="Quattrocento Sans"/>
              <a:ea typeface="Quattrocento Sans"/>
              <a:cs typeface="Quattrocento Sans"/>
              <a:sym typeface="Quattrocento Sans"/>
            </a:endParaRPr>
          </a:p>
        </p:txBody>
      </p:sp>
      <p:sp>
        <p:nvSpPr>
          <p:cNvPr id="569" name="Google Shape;569;p3"/>
          <p:cNvSpPr txBox="1"/>
          <p:nvPr/>
        </p:nvSpPr>
        <p:spPr>
          <a:xfrm>
            <a:off x="3222515" y="4494417"/>
            <a:ext cx="2766126" cy="18466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1B294E"/>
                </a:solidFill>
                <a:latin typeface="Quattrocento Sans"/>
                <a:ea typeface="Quattrocento Sans"/>
                <a:cs typeface="Quattrocento Sans"/>
                <a:sym typeface="Quattrocento Sans"/>
              </a:rPr>
              <a:t>Scrum Lead</a:t>
            </a:r>
            <a:endParaRPr/>
          </a:p>
          <a:p>
            <a:pPr marL="0" marR="0" lvl="0" indent="0" algn="ctr" rtl="0">
              <a:spcBef>
                <a:spcPts val="0"/>
              </a:spcBef>
              <a:spcAft>
                <a:spcPts val="0"/>
              </a:spcAft>
              <a:buNone/>
            </a:pPr>
            <a:r>
              <a:rPr lang="en-US" sz="1800" b="1">
                <a:solidFill>
                  <a:srgbClr val="1B294E"/>
                </a:solidFill>
                <a:latin typeface="Quattrocento Sans"/>
                <a:ea typeface="Quattrocento Sans"/>
                <a:cs typeface="Quattrocento Sans"/>
                <a:sym typeface="Quattrocento Sans"/>
              </a:rPr>
              <a:t>Emayaa – </a:t>
            </a:r>
            <a:r>
              <a:rPr lang="en-US" sz="1800">
                <a:solidFill>
                  <a:srgbClr val="1B294E"/>
                </a:solidFill>
                <a:latin typeface="Quattrocento Sans"/>
                <a:ea typeface="Quattrocento Sans"/>
                <a:cs typeface="Quattrocento Sans"/>
                <a:sym typeface="Quattrocento Sans"/>
              </a:rPr>
              <a:t>Understand how BTP helps customers to help adaption with ABAP with BTP ABAP Enviornment</a:t>
            </a:r>
            <a:endParaRPr sz="1800">
              <a:solidFill>
                <a:srgbClr val="1B294E"/>
              </a:solidFill>
              <a:latin typeface="Quattrocento Sans"/>
              <a:ea typeface="Quattrocento Sans"/>
              <a:cs typeface="Quattrocento Sans"/>
              <a:sym typeface="Quattrocento Sans"/>
            </a:endParaRPr>
          </a:p>
        </p:txBody>
      </p:sp>
      <p:sp>
        <p:nvSpPr>
          <p:cNvPr id="570" name="Google Shape;570;p3"/>
          <p:cNvSpPr txBox="1"/>
          <p:nvPr/>
        </p:nvSpPr>
        <p:spPr>
          <a:xfrm>
            <a:off x="6618413" y="4428154"/>
            <a:ext cx="3052352"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1B294E"/>
                </a:solidFill>
                <a:latin typeface="Quattrocento Sans"/>
                <a:ea typeface="Quattrocento Sans"/>
                <a:cs typeface="Quattrocento Sans"/>
                <a:sym typeface="Quattrocento Sans"/>
              </a:rPr>
              <a:t>Any SAP Consultant</a:t>
            </a:r>
            <a:endParaRPr/>
          </a:p>
          <a:p>
            <a:pPr marL="0" marR="0" lvl="0" indent="0" algn="ctr" rtl="0">
              <a:spcBef>
                <a:spcPts val="0"/>
              </a:spcBef>
              <a:spcAft>
                <a:spcPts val="0"/>
              </a:spcAft>
              <a:buNone/>
            </a:pPr>
            <a:r>
              <a:rPr lang="en-US" sz="1800" b="1" dirty="0">
                <a:solidFill>
                  <a:srgbClr val="1B294E"/>
                </a:solidFill>
                <a:latin typeface="Quattrocento Sans"/>
                <a:ea typeface="Quattrocento Sans"/>
                <a:cs typeface="Quattrocento Sans"/>
                <a:sym typeface="Quattrocento Sans"/>
              </a:rPr>
              <a:t>Ronny – </a:t>
            </a:r>
            <a:r>
              <a:rPr lang="en-US" sz="1800" dirty="0">
                <a:solidFill>
                  <a:srgbClr val="1B294E"/>
                </a:solidFill>
                <a:latin typeface="Quattrocento Sans"/>
                <a:ea typeface="Quattrocento Sans"/>
                <a:cs typeface="Quattrocento Sans"/>
                <a:sym typeface="Quattrocento Sans"/>
              </a:rPr>
              <a:t>understand embedded steampunk for SAP S/4HANA for new programming paradigm</a:t>
            </a:r>
            <a:endParaRPr dirty="0"/>
          </a:p>
        </p:txBody>
      </p:sp>
      <p:pic>
        <p:nvPicPr>
          <p:cNvPr id="15"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552;p2"/>
          <p:cNvSpPr txBox="1"/>
          <p:nvPr/>
        </p:nvSpPr>
        <p:spPr>
          <a:xfrm>
            <a:off x="9361065" y="6471307"/>
            <a:ext cx="293815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800" b="0" i="0" u="none" strike="noStrike" kern="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59"/>
                                        </p:tgtEl>
                                        <p:attrNameLst>
                                          <p:attrName>style.visibility</p:attrName>
                                        </p:attrNameLst>
                                      </p:cBhvr>
                                      <p:to>
                                        <p:strVal val="visible"/>
                                      </p:to>
                                    </p:set>
                                    <p:animEffect transition="in" filter="barn(inVertical)">
                                      <p:cBhvr>
                                        <p:cTn id="7" dur="500"/>
                                        <p:tgtEl>
                                          <p:spTgt spid="55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67"/>
                                        </p:tgtEl>
                                        <p:attrNameLst>
                                          <p:attrName>style.visibility</p:attrName>
                                        </p:attrNameLst>
                                      </p:cBhvr>
                                      <p:to>
                                        <p:strVal val="visible"/>
                                      </p:to>
                                    </p:set>
                                    <p:animEffect transition="in" filter="barn(inVertical)">
                                      <p:cBhvr>
                                        <p:cTn id="12" dur="500"/>
                                        <p:tgtEl>
                                          <p:spTgt spid="567"/>
                                        </p:tgtEl>
                                      </p:cBhvr>
                                    </p:animEffect>
                                  </p:childTnLst>
                                </p:cTn>
                              </p:par>
                              <p:par>
                                <p:cTn id="13" presetID="16" presetClass="entr" presetSubtype="21" fill="hold" nodeType="withEffect">
                                  <p:stCondLst>
                                    <p:cond delay="0"/>
                                  </p:stCondLst>
                                  <p:childTnLst>
                                    <p:set>
                                      <p:cBhvr>
                                        <p:cTn id="14" dur="1" fill="hold">
                                          <p:stCondLst>
                                            <p:cond delay="0"/>
                                          </p:stCondLst>
                                        </p:cTn>
                                        <p:tgtEl>
                                          <p:spTgt spid="563"/>
                                        </p:tgtEl>
                                        <p:attrNameLst>
                                          <p:attrName>style.visibility</p:attrName>
                                        </p:attrNameLst>
                                      </p:cBhvr>
                                      <p:to>
                                        <p:strVal val="visible"/>
                                      </p:to>
                                    </p:set>
                                    <p:animEffect transition="in" filter="barn(inVertical)">
                                      <p:cBhvr>
                                        <p:cTn id="15" dur="500"/>
                                        <p:tgtEl>
                                          <p:spTgt spid="56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568"/>
                                        </p:tgtEl>
                                        <p:attrNameLst>
                                          <p:attrName>style.visibility</p:attrName>
                                        </p:attrNameLst>
                                      </p:cBhvr>
                                      <p:to>
                                        <p:strVal val="visible"/>
                                      </p:to>
                                    </p:set>
                                    <p:animEffect transition="in" filter="barn(inVertical)">
                                      <p:cBhvr>
                                        <p:cTn id="20" dur="500"/>
                                        <p:tgtEl>
                                          <p:spTgt spid="568"/>
                                        </p:tgtEl>
                                      </p:cBhvr>
                                    </p:animEffect>
                                  </p:childTnLst>
                                </p:cTn>
                              </p:par>
                              <p:par>
                                <p:cTn id="21" presetID="16" presetClass="entr" presetSubtype="21" fill="hold" nodeType="withEffect">
                                  <p:stCondLst>
                                    <p:cond delay="0"/>
                                  </p:stCondLst>
                                  <p:childTnLst>
                                    <p:set>
                                      <p:cBhvr>
                                        <p:cTn id="22" dur="1" fill="hold">
                                          <p:stCondLst>
                                            <p:cond delay="0"/>
                                          </p:stCondLst>
                                        </p:cTn>
                                        <p:tgtEl>
                                          <p:spTgt spid="564"/>
                                        </p:tgtEl>
                                        <p:attrNameLst>
                                          <p:attrName>style.visibility</p:attrName>
                                        </p:attrNameLst>
                                      </p:cBhvr>
                                      <p:to>
                                        <p:strVal val="visible"/>
                                      </p:to>
                                    </p:set>
                                    <p:animEffect transition="in" filter="barn(inVertical)">
                                      <p:cBhvr>
                                        <p:cTn id="23" dur="500"/>
                                        <p:tgtEl>
                                          <p:spTgt spid="564"/>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565"/>
                                        </p:tgtEl>
                                        <p:attrNameLst>
                                          <p:attrName>style.visibility</p:attrName>
                                        </p:attrNameLst>
                                      </p:cBhvr>
                                      <p:to>
                                        <p:strVal val="visible"/>
                                      </p:to>
                                    </p:set>
                                    <p:animEffect transition="in" filter="barn(inVertical)">
                                      <p:cBhvr>
                                        <p:cTn id="28" dur="500"/>
                                        <p:tgtEl>
                                          <p:spTgt spid="565"/>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569"/>
                                        </p:tgtEl>
                                        <p:attrNameLst>
                                          <p:attrName>style.visibility</p:attrName>
                                        </p:attrNameLst>
                                      </p:cBhvr>
                                      <p:to>
                                        <p:strVal val="visible"/>
                                      </p:to>
                                    </p:set>
                                    <p:animEffect transition="in" filter="barn(inVertical)">
                                      <p:cBhvr>
                                        <p:cTn id="31" dur="500"/>
                                        <p:tgtEl>
                                          <p:spTgt spid="569"/>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570"/>
                                        </p:tgtEl>
                                        <p:attrNameLst>
                                          <p:attrName>style.visibility</p:attrName>
                                        </p:attrNameLst>
                                      </p:cBhvr>
                                      <p:to>
                                        <p:strVal val="visible"/>
                                      </p:to>
                                    </p:set>
                                    <p:animEffect transition="in" filter="barn(inVertical)">
                                      <p:cBhvr>
                                        <p:cTn id="36" dur="500"/>
                                        <p:tgtEl>
                                          <p:spTgt spid="570"/>
                                        </p:tgtEl>
                                      </p:cBhvr>
                                    </p:animEffect>
                                  </p:childTnLst>
                                </p:cTn>
                              </p:par>
                              <p:par>
                                <p:cTn id="37" presetID="16" presetClass="entr" presetSubtype="21" fill="hold" nodeType="withEffect">
                                  <p:stCondLst>
                                    <p:cond delay="0"/>
                                  </p:stCondLst>
                                  <p:childTnLst>
                                    <p:set>
                                      <p:cBhvr>
                                        <p:cTn id="38" dur="1" fill="hold">
                                          <p:stCondLst>
                                            <p:cond delay="0"/>
                                          </p:stCondLst>
                                        </p:cTn>
                                        <p:tgtEl>
                                          <p:spTgt spid="566"/>
                                        </p:tgtEl>
                                        <p:attrNameLst>
                                          <p:attrName>style.visibility</p:attrName>
                                        </p:attrNameLst>
                                      </p:cBhvr>
                                      <p:to>
                                        <p:strVal val="visible"/>
                                      </p:to>
                                    </p:set>
                                    <p:animEffect transition="in" filter="barn(inVertical)">
                                      <p:cBhvr>
                                        <p:cTn id="39" dur="500"/>
                                        <p:tgtEl>
                                          <p:spTgt spid="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 grpId="0"/>
      <p:bldP spid="567" grpId="0"/>
      <p:bldP spid="568" grpId="0"/>
      <p:bldP spid="569" grpId="0"/>
      <p:bldP spid="57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4"/>
          <p:cNvSpPr/>
          <p:nvPr/>
        </p:nvSpPr>
        <p:spPr>
          <a:xfrm>
            <a:off x="8658535" y="1781064"/>
            <a:ext cx="2729971" cy="1677619"/>
          </a:xfrm>
          <a:prstGeom prst="roundRect">
            <a:avLst>
              <a:gd name="adj" fmla="val 7261"/>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77" name="Google Shape;577;p4"/>
          <p:cNvSpPr/>
          <p:nvPr/>
        </p:nvSpPr>
        <p:spPr>
          <a:xfrm>
            <a:off x="5797272" y="1781064"/>
            <a:ext cx="2729971" cy="1677619"/>
          </a:xfrm>
          <a:prstGeom prst="roundRect">
            <a:avLst>
              <a:gd name="adj" fmla="val 7261"/>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78" name="Google Shape;578;p4"/>
          <p:cNvSpPr/>
          <p:nvPr/>
        </p:nvSpPr>
        <p:spPr>
          <a:xfrm>
            <a:off x="2755299" y="1781064"/>
            <a:ext cx="2729971" cy="1677619"/>
          </a:xfrm>
          <a:prstGeom prst="roundRect">
            <a:avLst>
              <a:gd name="adj" fmla="val 7261"/>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79" name="Google Shape;579;p4"/>
          <p:cNvSpPr/>
          <p:nvPr/>
        </p:nvSpPr>
        <p:spPr>
          <a:xfrm>
            <a:off x="-77756" y="1781064"/>
            <a:ext cx="2729971" cy="1677619"/>
          </a:xfrm>
          <a:prstGeom prst="roundRect">
            <a:avLst>
              <a:gd name="adj" fmla="val 7261"/>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0" name="Google Shape;580;p4"/>
          <p:cNvSpPr/>
          <p:nvPr/>
        </p:nvSpPr>
        <p:spPr>
          <a:xfrm>
            <a:off x="6369791" y="3519039"/>
            <a:ext cx="2530466" cy="3122025"/>
          </a:xfrm>
          <a:prstGeom prst="rect">
            <a:avLst/>
          </a:prstGeom>
          <a:gradFill>
            <a:gsLst>
              <a:gs pos="0">
                <a:schemeClr val="lt1"/>
              </a:gs>
              <a:gs pos="100000">
                <a:srgbClr val="E2F2D7"/>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1" name="Google Shape;581;p4"/>
          <p:cNvSpPr/>
          <p:nvPr/>
        </p:nvSpPr>
        <p:spPr>
          <a:xfrm>
            <a:off x="608637" y="3547062"/>
            <a:ext cx="2530466" cy="3122025"/>
          </a:xfrm>
          <a:prstGeom prst="rect">
            <a:avLst/>
          </a:prstGeom>
          <a:gradFill>
            <a:gsLst>
              <a:gs pos="0">
                <a:schemeClr val="lt1"/>
              </a:gs>
              <a:gs pos="100000">
                <a:srgbClr val="E2F2D7"/>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2" name="Google Shape;582;p4"/>
          <p:cNvSpPr/>
          <p:nvPr/>
        </p:nvSpPr>
        <p:spPr>
          <a:xfrm>
            <a:off x="0" y="3161586"/>
            <a:ext cx="12188825" cy="38547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3" name="Google Shape;583;p4"/>
          <p:cNvSpPr/>
          <p:nvPr/>
        </p:nvSpPr>
        <p:spPr>
          <a:xfrm>
            <a:off x="7028729" y="3181193"/>
            <a:ext cx="995123" cy="365959"/>
          </a:xfrm>
          <a:custGeom>
            <a:avLst/>
            <a:gdLst/>
            <a:ahLst/>
            <a:cxnLst/>
            <a:rect l="l" t="t" r="r" b="b"/>
            <a:pathLst>
              <a:path w="995123" h="365959" extrusionOk="0">
                <a:moveTo>
                  <a:pt x="497561" y="0"/>
                </a:moveTo>
                <a:cubicBezTo>
                  <a:pt x="714884" y="0"/>
                  <a:pt x="901345" y="132131"/>
                  <a:pt x="980993" y="320440"/>
                </a:cubicBezTo>
                <a:lnTo>
                  <a:pt x="995123" y="365959"/>
                </a:lnTo>
                <a:lnTo>
                  <a:pt x="0" y="365959"/>
                </a:lnTo>
                <a:lnTo>
                  <a:pt x="14130" y="320440"/>
                </a:lnTo>
                <a:cubicBezTo>
                  <a:pt x="93778" y="132131"/>
                  <a:pt x="280239" y="0"/>
                  <a:pt x="497561" y="0"/>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4" name="Google Shape;584;p4"/>
          <p:cNvSpPr/>
          <p:nvPr/>
        </p:nvSpPr>
        <p:spPr>
          <a:xfrm>
            <a:off x="6426329" y="1210470"/>
            <a:ext cx="2172231" cy="1584167"/>
          </a:xfrm>
          <a:prstGeom prst="roundRect">
            <a:avLst>
              <a:gd name="adj" fmla="val 16667"/>
            </a:avLst>
          </a:prstGeom>
          <a:gradFill>
            <a:gsLst>
              <a:gs pos="0">
                <a:schemeClr val="accent1"/>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5" name="Google Shape;585;p4"/>
          <p:cNvSpPr txBox="1"/>
          <p:nvPr/>
        </p:nvSpPr>
        <p:spPr>
          <a:xfrm>
            <a:off x="6394048" y="1466844"/>
            <a:ext cx="2251909"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a:solidFill>
                  <a:schemeClr val="lt1"/>
                </a:solidFill>
                <a:latin typeface="Gill Sans"/>
                <a:ea typeface="Gill Sans"/>
                <a:cs typeface="Gill Sans"/>
                <a:sym typeface="Gill Sans"/>
              </a:rPr>
              <a:t>Managed RAP Implementation and EML language for ABAP</a:t>
            </a:r>
            <a:endParaRPr sz="1600" b="1" dirty="0">
              <a:solidFill>
                <a:schemeClr val="lt1"/>
              </a:solidFill>
              <a:latin typeface="Gill Sans"/>
              <a:ea typeface="Gill Sans"/>
              <a:cs typeface="Gill Sans"/>
              <a:sym typeface="Gill Sans"/>
            </a:endParaRPr>
          </a:p>
        </p:txBody>
      </p:sp>
      <p:sp>
        <p:nvSpPr>
          <p:cNvPr id="586" name="Google Shape;586;p4"/>
          <p:cNvSpPr/>
          <p:nvPr/>
        </p:nvSpPr>
        <p:spPr>
          <a:xfrm rot="8090038" flipH="1">
            <a:off x="7079823" y="2720929"/>
            <a:ext cx="892937" cy="901138"/>
          </a:xfrm>
          <a:custGeom>
            <a:avLst/>
            <a:gdLst/>
            <a:ahLst/>
            <a:cxnLst/>
            <a:rect l="l" t="t" r="r" b="b"/>
            <a:pathLst>
              <a:path w="314" h="315" extrusionOk="0">
                <a:moveTo>
                  <a:pt x="127" y="0"/>
                </a:moveTo>
                <a:cubicBezTo>
                  <a:pt x="141" y="97"/>
                  <a:pt x="217" y="174"/>
                  <a:pt x="314" y="189"/>
                </a:cubicBezTo>
                <a:cubicBezTo>
                  <a:pt x="187" y="315"/>
                  <a:pt x="187" y="315"/>
                  <a:pt x="187" y="315"/>
                </a:cubicBezTo>
                <a:cubicBezTo>
                  <a:pt x="173" y="217"/>
                  <a:pt x="97" y="140"/>
                  <a:pt x="0" y="125"/>
                </a:cubicBezTo>
                <a:lnTo>
                  <a:pt x="127" y="0"/>
                </a:lnTo>
                <a:close/>
              </a:path>
            </a:pathLst>
          </a:custGeom>
          <a:gradFill>
            <a:gsLst>
              <a:gs pos="0">
                <a:srgbClr val="75C042">
                  <a:alpha val="89803"/>
                </a:srgbClr>
              </a:gs>
              <a:gs pos="100000">
                <a:srgbClr val="ACD98C"/>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587" name="Google Shape;587;p4"/>
          <p:cNvSpPr txBox="1">
            <a:spLocks noGrp="1"/>
          </p:cNvSpPr>
          <p:nvPr>
            <p:ph type="title"/>
          </p:nvPr>
        </p:nvSpPr>
        <p:spPr>
          <a:xfrm>
            <a:off x="444224" y="146584"/>
            <a:ext cx="10491783" cy="711081"/>
          </a:xfrm>
          <a:prstGeom prst="rect">
            <a:avLst/>
          </a:prstGeom>
          <a:noFill/>
          <a:ln>
            <a:noFill/>
          </a:ln>
        </p:spPr>
        <p:txBody>
          <a:bodyPr spcFirstLastPara="1" wrap="square" lIns="0" tIns="60925" rIns="0" bIns="60925" anchor="t" anchorCtr="0">
            <a:noAutofit/>
          </a:bodyPr>
          <a:lstStyle/>
          <a:p>
            <a:pPr marL="0" lvl="0" indent="0" algn="l" rtl="0">
              <a:spcBef>
                <a:spcPts val="0"/>
              </a:spcBef>
              <a:spcAft>
                <a:spcPts val="0"/>
              </a:spcAft>
              <a:buClr>
                <a:schemeClr val="accent1"/>
              </a:buClr>
              <a:buSzPts val="3600"/>
              <a:buFont typeface="Corben"/>
              <a:buNone/>
            </a:pPr>
            <a:r>
              <a:rPr lang="en-US" dirty="0">
                <a:solidFill>
                  <a:srgbClr val="FFC000"/>
                </a:solidFill>
                <a:latin typeface="Corben"/>
                <a:ea typeface="Corben"/>
                <a:cs typeface="Corben"/>
                <a:sym typeface="Corben"/>
              </a:rPr>
              <a:t>Course Outlook – 40 Hours</a:t>
            </a:r>
            <a:endParaRPr dirty="0">
              <a:solidFill>
                <a:srgbClr val="FFC000"/>
              </a:solidFill>
            </a:endParaRPr>
          </a:p>
        </p:txBody>
      </p:sp>
      <p:grpSp>
        <p:nvGrpSpPr>
          <p:cNvPr id="588" name="Google Shape;588;p4"/>
          <p:cNvGrpSpPr/>
          <p:nvPr/>
        </p:nvGrpSpPr>
        <p:grpSpPr>
          <a:xfrm>
            <a:off x="2843798" y="2846872"/>
            <a:ext cx="620814" cy="620814"/>
            <a:chOff x="2892364" y="2878815"/>
            <a:chExt cx="385476" cy="385476"/>
          </a:xfrm>
        </p:grpSpPr>
        <p:sp>
          <p:nvSpPr>
            <p:cNvPr id="589" name="Google Shape;589;p4"/>
            <p:cNvSpPr/>
            <p:nvPr/>
          </p:nvSpPr>
          <p:spPr>
            <a:xfrm>
              <a:off x="2892364" y="2878815"/>
              <a:ext cx="385476" cy="385476"/>
            </a:xfrm>
            <a:prstGeom prst="ellipse">
              <a:avLst/>
            </a:prstGeom>
            <a:solidFill>
              <a:schemeClr val="lt1"/>
            </a:solidFill>
            <a:ln w="25400" cap="flat" cmpd="sng">
              <a:solidFill>
                <a:srgbClr val="71BE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pic>
          <p:nvPicPr>
            <p:cNvPr id="590" name="Google Shape;590;p4"/>
            <p:cNvPicPr preferRelativeResize="0"/>
            <p:nvPr/>
          </p:nvPicPr>
          <p:blipFill rotWithShape="1">
            <a:blip r:embed="rId3">
              <a:alphaModFix/>
            </a:blip>
            <a:srcRect/>
            <a:stretch/>
          </p:blipFill>
          <p:spPr>
            <a:xfrm>
              <a:off x="3014091" y="3001688"/>
              <a:ext cx="142022" cy="139731"/>
            </a:xfrm>
            <a:prstGeom prst="rect">
              <a:avLst/>
            </a:prstGeom>
            <a:noFill/>
            <a:ln>
              <a:noFill/>
            </a:ln>
          </p:spPr>
        </p:pic>
      </p:grpSp>
      <p:sp>
        <p:nvSpPr>
          <p:cNvPr id="591" name="Google Shape;591;p4"/>
          <p:cNvSpPr txBox="1"/>
          <p:nvPr/>
        </p:nvSpPr>
        <p:spPr>
          <a:xfrm>
            <a:off x="736637" y="4002834"/>
            <a:ext cx="2173035" cy="22467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322A27"/>
                </a:solidFill>
                <a:latin typeface="Gill Sans"/>
                <a:ea typeface="Gill Sans"/>
                <a:cs typeface="Gill Sans"/>
                <a:sym typeface="Gill Sans"/>
              </a:rPr>
              <a:t>Understanding SAP BTP and ABAP Environment with different Development tools and options RAP and CAP</a:t>
            </a:r>
            <a:endParaRPr sz="2000" dirty="0">
              <a:solidFill>
                <a:srgbClr val="322A27"/>
              </a:solidFill>
              <a:latin typeface="Gill Sans"/>
              <a:ea typeface="Gill Sans"/>
              <a:cs typeface="Gill Sans"/>
              <a:sym typeface="Gill Sans"/>
            </a:endParaRPr>
          </a:p>
        </p:txBody>
      </p:sp>
      <p:sp>
        <p:nvSpPr>
          <p:cNvPr id="592" name="Google Shape;592;p4"/>
          <p:cNvSpPr txBox="1"/>
          <p:nvPr/>
        </p:nvSpPr>
        <p:spPr>
          <a:xfrm>
            <a:off x="3569487" y="3989849"/>
            <a:ext cx="2173035" cy="22467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322A27"/>
                </a:solidFill>
                <a:latin typeface="Gill Sans"/>
                <a:ea typeface="Gill Sans"/>
                <a:cs typeface="Gill Sans"/>
                <a:sym typeface="Gill Sans"/>
              </a:rPr>
              <a:t>Understand CDS entities and un-managed RAP implementation in ABAP Environment on BTP</a:t>
            </a:r>
            <a:endParaRPr sz="2000" dirty="0">
              <a:solidFill>
                <a:srgbClr val="322A27"/>
              </a:solidFill>
              <a:latin typeface="Quattrocento Sans"/>
              <a:ea typeface="Quattrocento Sans"/>
              <a:cs typeface="Quattrocento Sans"/>
              <a:sym typeface="Quattrocento Sans"/>
            </a:endParaRPr>
          </a:p>
        </p:txBody>
      </p:sp>
      <p:sp>
        <p:nvSpPr>
          <p:cNvPr id="593" name="Google Shape;593;p4"/>
          <p:cNvSpPr txBox="1"/>
          <p:nvPr/>
        </p:nvSpPr>
        <p:spPr>
          <a:xfrm>
            <a:off x="6530824" y="4002834"/>
            <a:ext cx="2173035" cy="21390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rgbClr val="322A27"/>
                </a:solidFill>
                <a:latin typeface="Gill Sans"/>
                <a:ea typeface="Gill Sans"/>
                <a:cs typeface="Gill Sans"/>
                <a:sym typeface="Gill Sans"/>
              </a:rPr>
              <a:t>Use EML language with Managed RAP implementation for fully Ready RAP Applications </a:t>
            </a:r>
            <a:r>
              <a:rPr lang="en-US" sz="1100">
                <a:solidFill>
                  <a:srgbClr val="322A27"/>
                </a:solidFill>
                <a:latin typeface="Gill Sans"/>
                <a:ea typeface="Gill Sans"/>
                <a:cs typeface="Gill Sans"/>
                <a:sym typeface="Gill Sans"/>
              </a:rPr>
              <a:t>(actions, determinations, side effects, behaviors, validations, numbering, authorizations, Fiori elements)</a:t>
            </a:r>
            <a:endParaRPr sz="2000">
              <a:solidFill>
                <a:srgbClr val="322A27"/>
              </a:solidFill>
              <a:latin typeface="Gill Sans"/>
              <a:ea typeface="Gill Sans"/>
              <a:cs typeface="Gill Sans"/>
              <a:sym typeface="Gill Sans"/>
            </a:endParaRPr>
          </a:p>
        </p:txBody>
      </p:sp>
      <p:sp>
        <p:nvSpPr>
          <p:cNvPr id="594" name="Google Shape;594;p4"/>
          <p:cNvSpPr txBox="1"/>
          <p:nvPr/>
        </p:nvSpPr>
        <p:spPr>
          <a:xfrm>
            <a:off x="9203121" y="3989849"/>
            <a:ext cx="2377067" cy="16312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322A27"/>
                </a:solidFill>
                <a:latin typeface="Gill Sans"/>
                <a:ea typeface="Gill Sans"/>
                <a:cs typeface="Gill Sans"/>
                <a:sym typeface="Gill Sans"/>
              </a:rPr>
              <a:t>Side-by-side extension scenarios</a:t>
            </a:r>
            <a:endParaRPr dirty="0"/>
          </a:p>
          <a:p>
            <a:pPr marL="0" marR="0" lvl="0" indent="0" algn="ctr" rtl="0">
              <a:spcBef>
                <a:spcPts val="0"/>
              </a:spcBef>
              <a:spcAft>
                <a:spcPts val="0"/>
              </a:spcAft>
              <a:buNone/>
            </a:pPr>
            <a:r>
              <a:rPr lang="en-US" sz="2000" dirty="0">
                <a:solidFill>
                  <a:srgbClr val="322A27"/>
                </a:solidFill>
                <a:latin typeface="Gill Sans"/>
                <a:ea typeface="Gill Sans"/>
                <a:cs typeface="Gill Sans"/>
                <a:sym typeface="Gill Sans"/>
              </a:rPr>
              <a:t>&amp; Embedded Steampunk for S/4HANA</a:t>
            </a:r>
            <a:endParaRPr sz="2000" dirty="0">
              <a:solidFill>
                <a:srgbClr val="322A27"/>
              </a:solidFill>
              <a:latin typeface="Gill Sans"/>
              <a:ea typeface="Gill Sans"/>
              <a:cs typeface="Gill Sans"/>
              <a:sym typeface="Gill Sans"/>
            </a:endParaRPr>
          </a:p>
        </p:txBody>
      </p:sp>
      <p:sp>
        <p:nvSpPr>
          <p:cNvPr id="595" name="Google Shape;595;p4"/>
          <p:cNvSpPr/>
          <p:nvPr/>
        </p:nvSpPr>
        <p:spPr>
          <a:xfrm>
            <a:off x="1211841" y="3181193"/>
            <a:ext cx="995123" cy="365959"/>
          </a:xfrm>
          <a:custGeom>
            <a:avLst/>
            <a:gdLst/>
            <a:ahLst/>
            <a:cxnLst/>
            <a:rect l="l" t="t" r="r" b="b"/>
            <a:pathLst>
              <a:path w="995123" h="365959" extrusionOk="0">
                <a:moveTo>
                  <a:pt x="497561" y="0"/>
                </a:moveTo>
                <a:cubicBezTo>
                  <a:pt x="714884" y="0"/>
                  <a:pt x="901345" y="132131"/>
                  <a:pt x="980993" y="320440"/>
                </a:cubicBezTo>
                <a:lnTo>
                  <a:pt x="995123" y="365959"/>
                </a:lnTo>
                <a:lnTo>
                  <a:pt x="0" y="365959"/>
                </a:lnTo>
                <a:lnTo>
                  <a:pt x="14130" y="320440"/>
                </a:lnTo>
                <a:cubicBezTo>
                  <a:pt x="93778" y="132131"/>
                  <a:pt x="280239" y="0"/>
                  <a:pt x="497561" y="0"/>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96" name="Google Shape;596;p4"/>
          <p:cNvSpPr/>
          <p:nvPr/>
        </p:nvSpPr>
        <p:spPr>
          <a:xfrm>
            <a:off x="609441" y="1210470"/>
            <a:ext cx="2172231" cy="1584167"/>
          </a:xfrm>
          <a:prstGeom prst="roundRect">
            <a:avLst>
              <a:gd name="adj" fmla="val 16667"/>
            </a:avLst>
          </a:prstGeom>
          <a:gradFill>
            <a:gsLst>
              <a:gs pos="0">
                <a:schemeClr val="accent1"/>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97" name="Google Shape;597;p4"/>
          <p:cNvSpPr txBox="1"/>
          <p:nvPr/>
        </p:nvSpPr>
        <p:spPr>
          <a:xfrm>
            <a:off x="608637" y="1327074"/>
            <a:ext cx="2134819"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chemeClr val="lt1"/>
                </a:solidFill>
                <a:latin typeface="Gill Sans"/>
                <a:ea typeface="Gill Sans"/>
                <a:cs typeface="Gill Sans"/>
                <a:sym typeface="Gill Sans"/>
              </a:rPr>
              <a:t>SAP BTP ABAP Environment</a:t>
            </a:r>
            <a:endParaRPr sz="2400" b="1" dirty="0">
              <a:solidFill>
                <a:schemeClr val="lt1"/>
              </a:solidFill>
              <a:latin typeface="Gill Sans"/>
              <a:ea typeface="Gill Sans"/>
              <a:cs typeface="Gill Sans"/>
              <a:sym typeface="Gill Sans"/>
            </a:endParaRPr>
          </a:p>
        </p:txBody>
      </p:sp>
      <p:sp>
        <p:nvSpPr>
          <p:cNvPr id="598" name="Google Shape;598;p4"/>
          <p:cNvSpPr/>
          <p:nvPr/>
        </p:nvSpPr>
        <p:spPr>
          <a:xfrm rot="8090038" flipH="1">
            <a:off x="1262935" y="2720929"/>
            <a:ext cx="892937" cy="901138"/>
          </a:xfrm>
          <a:custGeom>
            <a:avLst/>
            <a:gdLst/>
            <a:ahLst/>
            <a:cxnLst/>
            <a:rect l="l" t="t" r="r" b="b"/>
            <a:pathLst>
              <a:path w="314" h="315" extrusionOk="0">
                <a:moveTo>
                  <a:pt x="127" y="0"/>
                </a:moveTo>
                <a:cubicBezTo>
                  <a:pt x="141" y="97"/>
                  <a:pt x="217" y="174"/>
                  <a:pt x="314" y="189"/>
                </a:cubicBezTo>
                <a:cubicBezTo>
                  <a:pt x="187" y="315"/>
                  <a:pt x="187" y="315"/>
                  <a:pt x="187" y="315"/>
                </a:cubicBezTo>
                <a:cubicBezTo>
                  <a:pt x="173" y="217"/>
                  <a:pt x="97" y="140"/>
                  <a:pt x="0" y="125"/>
                </a:cubicBezTo>
                <a:lnTo>
                  <a:pt x="127" y="0"/>
                </a:lnTo>
                <a:close/>
              </a:path>
            </a:pathLst>
          </a:custGeom>
          <a:gradFill>
            <a:gsLst>
              <a:gs pos="0">
                <a:srgbClr val="75C042">
                  <a:alpha val="89803"/>
                </a:srgbClr>
              </a:gs>
              <a:gs pos="100000">
                <a:srgbClr val="ACD98C"/>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599" name="Google Shape;599;p4"/>
          <p:cNvSpPr/>
          <p:nvPr/>
        </p:nvSpPr>
        <p:spPr>
          <a:xfrm>
            <a:off x="4120285" y="3181193"/>
            <a:ext cx="995123" cy="365959"/>
          </a:xfrm>
          <a:custGeom>
            <a:avLst/>
            <a:gdLst/>
            <a:ahLst/>
            <a:cxnLst/>
            <a:rect l="l" t="t" r="r" b="b"/>
            <a:pathLst>
              <a:path w="995123" h="365959" extrusionOk="0">
                <a:moveTo>
                  <a:pt x="497561" y="0"/>
                </a:moveTo>
                <a:cubicBezTo>
                  <a:pt x="714884" y="0"/>
                  <a:pt x="901345" y="132131"/>
                  <a:pt x="980993" y="320440"/>
                </a:cubicBezTo>
                <a:lnTo>
                  <a:pt x="995123" y="365959"/>
                </a:lnTo>
                <a:lnTo>
                  <a:pt x="0" y="365959"/>
                </a:lnTo>
                <a:lnTo>
                  <a:pt x="14130" y="320440"/>
                </a:lnTo>
                <a:cubicBezTo>
                  <a:pt x="93778" y="132131"/>
                  <a:pt x="280239" y="0"/>
                  <a:pt x="497561" y="0"/>
                </a:cubicBezTo>
                <a:close/>
              </a:path>
            </a:pathLst>
          </a:custGeom>
          <a:solidFill>
            <a:srgbClr val="5791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00" name="Google Shape;600;p4"/>
          <p:cNvSpPr/>
          <p:nvPr/>
        </p:nvSpPr>
        <p:spPr>
          <a:xfrm>
            <a:off x="3517885" y="1210470"/>
            <a:ext cx="2172231" cy="1584167"/>
          </a:xfrm>
          <a:prstGeom prst="roundRect">
            <a:avLst>
              <a:gd name="adj" fmla="val 16667"/>
            </a:avLst>
          </a:prstGeom>
          <a:gradFill>
            <a:gsLst>
              <a:gs pos="0">
                <a:schemeClr val="accent1"/>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01" name="Google Shape;601;p4"/>
          <p:cNvSpPr txBox="1"/>
          <p:nvPr/>
        </p:nvSpPr>
        <p:spPr>
          <a:xfrm>
            <a:off x="3594050" y="1489788"/>
            <a:ext cx="201989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lt1"/>
                </a:solidFill>
                <a:latin typeface="Gill Sans"/>
                <a:ea typeface="Gill Sans"/>
                <a:cs typeface="Gill Sans"/>
                <a:sym typeface="Gill Sans"/>
              </a:rPr>
              <a:t>CDS Entities &amp;</a:t>
            </a:r>
            <a:endParaRPr dirty="0"/>
          </a:p>
          <a:p>
            <a:pPr marL="0" marR="0" lvl="0" indent="0" algn="ctr" rtl="0">
              <a:spcBef>
                <a:spcPts val="0"/>
              </a:spcBef>
              <a:spcAft>
                <a:spcPts val="0"/>
              </a:spcAft>
              <a:buNone/>
            </a:pPr>
            <a:r>
              <a:rPr lang="en-US" sz="1800" b="1" dirty="0">
                <a:solidFill>
                  <a:schemeClr val="lt1"/>
                </a:solidFill>
                <a:latin typeface="Gill Sans"/>
                <a:ea typeface="Gill Sans"/>
                <a:cs typeface="Gill Sans"/>
                <a:sym typeface="Gill Sans"/>
              </a:rPr>
              <a:t>Unmanaged RAP Implementation</a:t>
            </a:r>
            <a:endParaRPr sz="1800" b="1" dirty="0">
              <a:solidFill>
                <a:schemeClr val="lt1"/>
              </a:solidFill>
              <a:latin typeface="Gill Sans"/>
              <a:ea typeface="Gill Sans"/>
              <a:cs typeface="Gill Sans"/>
              <a:sym typeface="Gill Sans"/>
            </a:endParaRPr>
          </a:p>
        </p:txBody>
      </p:sp>
      <p:sp>
        <p:nvSpPr>
          <p:cNvPr id="602" name="Google Shape;602;p4"/>
          <p:cNvSpPr/>
          <p:nvPr/>
        </p:nvSpPr>
        <p:spPr>
          <a:xfrm rot="8090038" flipH="1">
            <a:off x="4171379" y="2720929"/>
            <a:ext cx="892937" cy="901138"/>
          </a:xfrm>
          <a:custGeom>
            <a:avLst/>
            <a:gdLst/>
            <a:ahLst/>
            <a:cxnLst/>
            <a:rect l="l" t="t" r="r" b="b"/>
            <a:pathLst>
              <a:path w="314" h="315" extrusionOk="0">
                <a:moveTo>
                  <a:pt x="127" y="0"/>
                </a:moveTo>
                <a:cubicBezTo>
                  <a:pt x="141" y="97"/>
                  <a:pt x="217" y="174"/>
                  <a:pt x="314" y="189"/>
                </a:cubicBezTo>
                <a:cubicBezTo>
                  <a:pt x="187" y="315"/>
                  <a:pt x="187" y="315"/>
                  <a:pt x="187" y="315"/>
                </a:cubicBezTo>
                <a:cubicBezTo>
                  <a:pt x="173" y="217"/>
                  <a:pt x="97" y="140"/>
                  <a:pt x="0" y="125"/>
                </a:cubicBezTo>
                <a:lnTo>
                  <a:pt x="127" y="0"/>
                </a:lnTo>
                <a:close/>
              </a:path>
            </a:pathLst>
          </a:custGeom>
          <a:gradFill>
            <a:gsLst>
              <a:gs pos="0">
                <a:srgbClr val="75C042">
                  <a:alpha val="89803"/>
                </a:srgbClr>
              </a:gs>
              <a:gs pos="100000">
                <a:srgbClr val="ACD98C"/>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grpSp>
        <p:nvGrpSpPr>
          <p:cNvPr id="603" name="Google Shape;603;p4"/>
          <p:cNvGrpSpPr/>
          <p:nvPr/>
        </p:nvGrpSpPr>
        <p:grpSpPr>
          <a:xfrm>
            <a:off x="5750339" y="2846872"/>
            <a:ext cx="620814" cy="620814"/>
            <a:chOff x="2892364" y="2878815"/>
            <a:chExt cx="385476" cy="385476"/>
          </a:xfrm>
        </p:grpSpPr>
        <p:sp>
          <p:nvSpPr>
            <p:cNvPr id="604" name="Google Shape;604;p4"/>
            <p:cNvSpPr/>
            <p:nvPr/>
          </p:nvSpPr>
          <p:spPr>
            <a:xfrm>
              <a:off x="2892364" y="2878815"/>
              <a:ext cx="385476" cy="385476"/>
            </a:xfrm>
            <a:prstGeom prst="ellipse">
              <a:avLst/>
            </a:prstGeom>
            <a:solidFill>
              <a:schemeClr val="lt1"/>
            </a:solidFill>
            <a:ln w="25400" cap="flat" cmpd="sng">
              <a:solidFill>
                <a:srgbClr val="71BE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pic>
          <p:nvPicPr>
            <p:cNvPr id="605" name="Google Shape;605;p4"/>
            <p:cNvPicPr preferRelativeResize="0"/>
            <p:nvPr/>
          </p:nvPicPr>
          <p:blipFill rotWithShape="1">
            <a:blip r:embed="rId3">
              <a:alphaModFix/>
            </a:blip>
            <a:srcRect/>
            <a:stretch/>
          </p:blipFill>
          <p:spPr>
            <a:xfrm>
              <a:off x="3014091" y="3001688"/>
              <a:ext cx="142022" cy="139731"/>
            </a:xfrm>
            <a:prstGeom prst="rect">
              <a:avLst/>
            </a:prstGeom>
            <a:noFill/>
            <a:ln>
              <a:noFill/>
            </a:ln>
          </p:spPr>
        </p:pic>
      </p:grpSp>
      <p:grpSp>
        <p:nvGrpSpPr>
          <p:cNvPr id="606" name="Google Shape;606;p4"/>
          <p:cNvGrpSpPr/>
          <p:nvPr/>
        </p:nvGrpSpPr>
        <p:grpSpPr>
          <a:xfrm>
            <a:off x="9393617" y="1176900"/>
            <a:ext cx="2172231" cy="2407496"/>
            <a:chOff x="4262167" y="1124744"/>
            <a:chExt cx="2172231" cy="2407496"/>
          </a:xfrm>
        </p:grpSpPr>
        <p:sp>
          <p:nvSpPr>
            <p:cNvPr id="607" name="Google Shape;607;p4"/>
            <p:cNvSpPr/>
            <p:nvPr/>
          </p:nvSpPr>
          <p:spPr>
            <a:xfrm>
              <a:off x="4864567" y="3095467"/>
              <a:ext cx="995123" cy="365959"/>
            </a:xfrm>
            <a:custGeom>
              <a:avLst/>
              <a:gdLst/>
              <a:ahLst/>
              <a:cxnLst/>
              <a:rect l="l" t="t" r="r" b="b"/>
              <a:pathLst>
                <a:path w="995123" h="365959" extrusionOk="0">
                  <a:moveTo>
                    <a:pt x="497561" y="0"/>
                  </a:moveTo>
                  <a:cubicBezTo>
                    <a:pt x="714884" y="0"/>
                    <a:pt x="901345" y="132131"/>
                    <a:pt x="980993" y="320440"/>
                  </a:cubicBezTo>
                  <a:lnTo>
                    <a:pt x="995123" y="365959"/>
                  </a:lnTo>
                  <a:lnTo>
                    <a:pt x="0" y="365959"/>
                  </a:lnTo>
                  <a:lnTo>
                    <a:pt x="14130" y="320440"/>
                  </a:lnTo>
                  <a:cubicBezTo>
                    <a:pt x="93778" y="132131"/>
                    <a:pt x="280239" y="0"/>
                    <a:pt x="497561" y="0"/>
                  </a:cubicBezTo>
                  <a:close/>
                </a:path>
              </a:pathLst>
            </a:custGeom>
            <a:solidFill>
              <a:srgbClr val="5791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08" name="Google Shape;608;p4"/>
            <p:cNvSpPr/>
            <p:nvPr/>
          </p:nvSpPr>
          <p:spPr>
            <a:xfrm>
              <a:off x="4262167" y="1124744"/>
              <a:ext cx="2172231" cy="1584167"/>
            </a:xfrm>
            <a:prstGeom prst="roundRect">
              <a:avLst>
                <a:gd name="adj" fmla="val 16667"/>
              </a:avLst>
            </a:prstGeom>
            <a:gradFill>
              <a:gsLst>
                <a:gs pos="0">
                  <a:schemeClr val="accent1"/>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09" name="Google Shape;609;p4"/>
            <p:cNvSpPr txBox="1"/>
            <p:nvPr/>
          </p:nvSpPr>
          <p:spPr>
            <a:xfrm>
              <a:off x="4514549" y="1265563"/>
              <a:ext cx="1728192"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lt1"/>
                  </a:solidFill>
                  <a:latin typeface="Gill Sans"/>
                  <a:ea typeface="Gill Sans"/>
                  <a:cs typeface="Gill Sans"/>
                  <a:sym typeface="Gill Sans"/>
                </a:rPr>
                <a:t>Embedded Steampunk and Extensibility</a:t>
              </a:r>
              <a:endParaRPr dirty="0"/>
            </a:p>
          </p:txBody>
        </p:sp>
        <p:sp>
          <p:nvSpPr>
            <p:cNvPr id="610" name="Google Shape;610;p4"/>
            <p:cNvSpPr/>
            <p:nvPr/>
          </p:nvSpPr>
          <p:spPr>
            <a:xfrm rot="8090038" flipH="1">
              <a:off x="4915661" y="2635203"/>
              <a:ext cx="892937" cy="901138"/>
            </a:xfrm>
            <a:custGeom>
              <a:avLst/>
              <a:gdLst/>
              <a:ahLst/>
              <a:cxnLst/>
              <a:rect l="l" t="t" r="r" b="b"/>
              <a:pathLst>
                <a:path w="314" h="315" extrusionOk="0">
                  <a:moveTo>
                    <a:pt x="127" y="0"/>
                  </a:moveTo>
                  <a:cubicBezTo>
                    <a:pt x="141" y="97"/>
                    <a:pt x="217" y="174"/>
                    <a:pt x="314" y="189"/>
                  </a:cubicBezTo>
                  <a:cubicBezTo>
                    <a:pt x="187" y="315"/>
                    <a:pt x="187" y="315"/>
                    <a:pt x="187" y="315"/>
                  </a:cubicBezTo>
                  <a:cubicBezTo>
                    <a:pt x="173" y="217"/>
                    <a:pt x="97" y="140"/>
                    <a:pt x="0" y="125"/>
                  </a:cubicBezTo>
                  <a:lnTo>
                    <a:pt x="127" y="0"/>
                  </a:lnTo>
                  <a:close/>
                </a:path>
              </a:pathLst>
            </a:custGeom>
            <a:gradFill>
              <a:gsLst>
                <a:gs pos="0">
                  <a:srgbClr val="75C042">
                    <a:alpha val="89803"/>
                  </a:srgbClr>
                </a:gs>
                <a:gs pos="100000">
                  <a:srgbClr val="ACD98C"/>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grpSp>
      <p:grpSp>
        <p:nvGrpSpPr>
          <p:cNvPr id="611" name="Google Shape;611;p4"/>
          <p:cNvGrpSpPr/>
          <p:nvPr/>
        </p:nvGrpSpPr>
        <p:grpSpPr>
          <a:xfrm>
            <a:off x="8635461" y="2846872"/>
            <a:ext cx="620814" cy="620814"/>
            <a:chOff x="2892364" y="2878815"/>
            <a:chExt cx="385476" cy="385476"/>
          </a:xfrm>
        </p:grpSpPr>
        <p:sp>
          <p:nvSpPr>
            <p:cNvPr id="612" name="Google Shape;612;p4"/>
            <p:cNvSpPr/>
            <p:nvPr/>
          </p:nvSpPr>
          <p:spPr>
            <a:xfrm>
              <a:off x="2892364" y="2878815"/>
              <a:ext cx="385476" cy="385476"/>
            </a:xfrm>
            <a:prstGeom prst="ellipse">
              <a:avLst/>
            </a:prstGeom>
            <a:solidFill>
              <a:schemeClr val="lt1"/>
            </a:solidFill>
            <a:ln w="25400" cap="flat" cmpd="sng">
              <a:solidFill>
                <a:srgbClr val="71BE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pic>
          <p:nvPicPr>
            <p:cNvPr id="613" name="Google Shape;613;p4"/>
            <p:cNvPicPr preferRelativeResize="0"/>
            <p:nvPr/>
          </p:nvPicPr>
          <p:blipFill rotWithShape="1">
            <a:blip r:embed="rId3">
              <a:alphaModFix/>
            </a:blip>
            <a:srcRect/>
            <a:stretch/>
          </p:blipFill>
          <p:spPr>
            <a:xfrm>
              <a:off x="3014091" y="3001688"/>
              <a:ext cx="142022" cy="139731"/>
            </a:xfrm>
            <a:prstGeom prst="rect">
              <a:avLst/>
            </a:prstGeom>
            <a:noFill/>
            <a:ln>
              <a:noFill/>
            </a:ln>
          </p:spPr>
        </p:pic>
      </p:grpSp>
      <p:sp>
        <p:nvSpPr>
          <p:cNvPr id="614" name="Google Shape;614;p4"/>
          <p:cNvSpPr/>
          <p:nvPr/>
        </p:nvSpPr>
        <p:spPr>
          <a:xfrm>
            <a:off x="821812" y="3805789"/>
            <a:ext cx="518029" cy="108222"/>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15" name="Google Shape;615;p4"/>
          <p:cNvSpPr/>
          <p:nvPr/>
        </p:nvSpPr>
        <p:spPr>
          <a:xfrm>
            <a:off x="3583616" y="3805789"/>
            <a:ext cx="518029" cy="108222"/>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16" name="Google Shape;616;p4"/>
          <p:cNvSpPr/>
          <p:nvPr/>
        </p:nvSpPr>
        <p:spPr>
          <a:xfrm>
            <a:off x="6632969" y="3805789"/>
            <a:ext cx="518029" cy="108222"/>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17" name="Google Shape;617;p4"/>
          <p:cNvSpPr/>
          <p:nvPr/>
        </p:nvSpPr>
        <p:spPr>
          <a:xfrm>
            <a:off x="9419144" y="3805789"/>
            <a:ext cx="518029" cy="108222"/>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9"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accent1"/>
                </a:solidFill>
                <a:latin typeface="Cambria" panose="02040503050406030204" pitchFamily="18" charset="0"/>
                <a:ea typeface="Cambria" panose="02040503050406030204" pitchFamily="18" charset="0"/>
                <a:cs typeface="Corben"/>
                <a:sym typeface="Corben"/>
              </a:rPr>
              <a:t>www.anubhavtrainings.com</a:t>
            </a:r>
            <a:endParaRPr sz="1600" dirty="0">
              <a:solidFill>
                <a:schemeClr val="accent1"/>
              </a:solidFill>
              <a:latin typeface="Cambria" panose="02040503050406030204" pitchFamily="18" charset="0"/>
              <a:ea typeface="Cambria" panose="02040503050406030204" pitchFamily="18" charset="0"/>
              <a:cs typeface="Corben"/>
              <a:sym typeface="Corben"/>
            </a:endParaRPr>
          </a:p>
        </p:txBody>
      </p:sp>
      <p:pic>
        <p:nvPicPr>
          <p:cNvPr id="5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87"/>
                                        </p:tgtEl>
                                        <p:attrNameLst>
                                          <p:attrName>style.visibility</p:attrName>
                                        </p:attrNameLst>
                                      </p:cBhvr>
                                      <p:to>
                                        <p:strVal val="visible"/>
                                      </p:to>
                                    </p:set>
                                    <p:animEffect transition="in" filter="barn(inVertical)">
                                      <p:cBhvr>
                                        <p:cTn id="7" dur="500"/>
                                        <p:tgtEl>
                                          <p:spTgt spid="58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95"/>
                                        </p:tgtEl>
                                        <p:attrNameLst>
                                          <p:attrName>style.visibility</p:attrName>
                                        </p:attrNameLst>
                                      </p:cBhvr>
                                      <p:to>
                                        <p:strVal val="visible"/>
                                      </p:to>
                                    </p:set>
                                    <p:animEffect transition="in" filter="barn(inVertical)">
                                      <p:cBhvr>
                                        <p:cTn id="12" dur="500"/>
                                        <p:tgtEl>
                                          <p:spTgt spid="59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98"/>
                                        </p:tgtEl>
                                        <p:attrNameLst>
                                          <p:attrName>style.visibility</p:attrName>
                                        </p:attrNameLst>
                                      </p:cBhvr>
                                      <p:to>
                                        <p:strVal val="visible"/>
                                      </p:to>
                                    </p:set>
                                    <p:animEffect transition="in" filter="barn(inVertical)">
                                      <p:cBhvr>
                                        <p:cTn id="15" dur="500"/>
                                        <p:tgtEl>
                                          <p:spTgt spid="59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97"/>
                                        </p:tgtEl>
                                        <p:attrNameLst>
                                          <p:attrName>style.visibility</p:attrName>
                                        </p:attrNameLst>
                                      </p:cBhvr>
                                      <p:to>
                                        <p:strVal val="visible"/>
                                      </p:to>
                                    </p:set>
                                    <p:animEffect transition="in" filter="barn(inVertical)">
                                      <p:cBhvr>
                                        <p:cTn id="18" dur="500"/>
                                        <p:tgtEl>
                                          <p:spTgt spid="59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96"/>
                                        </p:tgtEl>
                                        <p:attrNameLst>
                                          <p:attrName>style.visibility</p:attrName>
                                        </p:attrNameLst>
                                      </p:cBhvr>
                                      <p:to>
                                        <p:strVal val="visible"/>
                                      </p:to>
                                    </p:set>
                                    <p:animEffect transition="in" filter="barn(inVertical)">
                                      <p:cBhvr>
                                        <p:cTn id="21" dur="500"/>
                                        <p:tgtEl>
                                          <p:spTgt spid="596"/>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579"/>
                                        </p:tgtEl>
                                        <p:attrNameLst>
                                          <p:attrName>style.visibility</p:attrName>
                                        </p:attrNameLst>
                                      </p:cBhvr>
                                      <p:to>
                                        <p:strVal val="visible"/>
                                      </p:to>
                                    </p:set>
                                    <p:animEffect transition="in" filter="barn(inVertical)">
                                      <p:cBhvr>
                                        <p:cTn id="24" dur="500"/>
                                        <p:tgtEl>
                                          <p:spTgt spid="579"/>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578"/>
                                        </p:tgtEl>
                                        <p:attrNameLst>
                                          <p:attrName>style.visibility</p:attrName>
                                        </p:attrNameLst>
                                      </p:cBhvr>
                                      <p:to>
                                        <p:strVal val="visible"/>
                                      </p:to>
                                    </p:set>
                                    <p:animEffect transition="in" filter="barn(inVertical)">
                                      <p:cBhvr>
                                        <p:cTn id="29" dur="500"/>
                                        <p:tgtEl>
                                          <p:spTgt spid="578"/>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600"/>
                                        </p:tgtEl>
                                        <p:attrNameLst>
                                          <p:attrName>style.visibility</p:attrName>
                                        </p:attrNameLst>
                                      </p:cBhvr>
                                      <p:to>
                                        <p:strVal val="visible"/>
                                      </p:to>
                                    </p:set>
                                    <p:animEffect transition="in" filter="barn(inVertical)">
                                      <p:cBhvr>
                                        <p:cTn id="32" dur="500"/>
                                        <p:tgtEl>
                                          <p:spTgt spid="600"/>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601"/>
                                        </p:tgtEl>
                                        <p:attrNameLst>
                                          <p:attrName>style.visibility</p:attrName>
                                        </p:attrNameLst>
                                      </p:cBhvr>
                                      <p:to>
                                        <p:strVal val="visible"/>
                                      </p:to>
                                    </p:set>
                                    <p:animEffect transition="in" filter="barn(inVertical)">
                                      <p:cBhvr>
                                        <p:cTn id="35" dur="500"/>
                                        <p:tgtEl>
                                          <p:spTgt spid="601"/>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602"/>
                                        </p:tgtEl>
                                        <p:attrNameLst>
                                          <p:attrName>style.visibility</p:attrName>
                                        </p:attrNameLst>
                                      </p:cBhvr>
                                      <p:to>
                                        <p:strVal val="visible"/>
                                      </p:to>
                                    </p:set>
                                    <p:animEffect transition="in" filter="barn(inVertical)">
                                      <p:cBhvr>
                                        <p:cTn id="38" dur="500"/>
                                        <p:tgtEl>
                                          <p:spTgt spid="602"/>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599"/>
                                        </p:tgtEl>
                                        <p:attrNameLst>
                                          <p:attrName>style.visibility</p:attrName>
                                        </p:attrNameLst>
                                      </p:cBhvr>
                                      <p:to>
                                        <p:strVal val="visible"/>
                                      </p:to>
                                    </p:set>
                                    <p:animEffect transition="in" filter="barn(inVertical)">
                                      <p:cBhvr>
                                        <p:cTn id="41" dur="500"/>
                                        <p:tgtEl>
                                          <p:spTgt spid="599"/>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577"/>
                                        </p:tgtEl>
                                        <p:attrNameLst>
                                          <p:attrName>style.visibility</p:attrName>
                                        </p:attrNameLst>
                                      </p:cBhvr>
                                      <p:to>
                                        <p:strVal val="visible"/>
                                      </p:to>
                                    </p:set>
                                    <p:animEffect transition="in" filter="barn(inVertical)">
                                      <p:cBhvr>
                                        <p:cTn id="46" dur="500"/>
                                        <p:tgtEl>
                                          <p:spTgt spid="577"/>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584"/>
                                        </p:tgtEl>
                                        <p:attrNameLst>
                                          <p:attrName>style.visibility</p:attrName>
                                        </p:attrNameLst>
                                      </p:cBhvr>
                                      <p:to>
                                        <p:strVal val="visible"/>
                                      </p:to>
                                    </p:set>
                                    <p:animEffect transition="in" filter="barn(inVertical)">
                                      <p:cBhvr>
                                        <p:cTn id="49" dur="500"/>
                                        <p:tgtEl>
                                          <p:spTgt spid="584"/>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585"/>
                                        </p:tgtEl>
                                        <p:attrNameLst>
                                          <p:attrName>style.visibility</p:attrName>
                                        </p:attrNameLst>
                                      </p:cBhvr>
                                      <p:to>
                                        <p:strVal val="visible"/>
                                      </p:to>
                                    </p:set>
                                    <p:animEffect transition="in" filter="barn(inVertical)">
                                      <p:cBhvr>
                                        <p:cTn id="52" dur="500"/>
                                        <p:tgtEl>
                                          <p:spTgt spid="585"/>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586"/>
                                        </p:tgtEl>
                                        <p:attrNameLst>
                                          <p:attrName>style.visibility</p:attrName>
                                        </p:attrNameLst>
                                      </p:cBhvr>
                                      <p:to>
                                        <p:strVal val="visible"/>
                                      </p:to>
                                    </p:set>
                                    <p:animEffect transition="in" filter="barn(inVertical)">
                                      <p:cBhvr>
                                        <p:cTn id="55" dur="500"/>
                                        <p:tgtEl>
                                          <p:spTgt spid="586"/>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583"/>
                                        </p:tgtEl>
                                        <p:attrNameLst>
                                          <p:attrName>style.visibility</p:attrName>
                                        </p:attrNameLst>
                                      </p:cBhvr>
                                      <p:to>
                                        <p:strVal val="visible"/>
                                      </p:to>
                                    </p:set>
                                    <p:animEffect transition="in" filter="barn(inVertical)">
                                      <p:cBhvr>
                                        <p:cTn id="58" dur="500"/>
                                        <p:tgtEl>
                                          <p:spTgt spid="583"/>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606"/>
                                        </p:tgtEl>
                                        <p:attrNameLst>
                                          <p:attrName>style.visibility</p:attrName>
                                        </p:attrNameLst>
                                      </p:cBhvr>
                                      <p:to>
                                        <p:strVal val="visible"/>
                                      </p:to>
                                    </p:set>
                                    <p:animEffect transition="in" filter="barn(inVertical)">
                                      <p:cBhvr>
                                        <p:cTn id="63" dur="500"/>
                                        <p:tgtEl>
                                          <p:spTgt spid="606"/>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576"/>
                                        </p:tgtEl>
                                        <p:attrNameLst>
                                          <p:attrName>style.visibility</p:attrName>
                                        </p:attrNameLst>
                                      </p:cBhvr>
                                      <p:to>
                                        <p:strVal val="visible"/>
                                      </p:to>
                                    </p:set>
                                    <p:animEffect transition="in" filter="barn(inVertical)">
                                      <p:cBhvr>
                                        <p:cTn id="66" dur="500"/>
                                        <p:tgtEl>
                                          <p:spTgt spid="576"/>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nodeType="clickEffect">
                                  <p:stCondLst>
                                    <p:cond delay="0"/>
                                  </p:stCondLst>
                                  <p:childTnLst>
                                    <p:set>
                                      <p:cBhvr>
                                        <p:cTn id="70" dur="1" fill="hold">
                                          <p:stCondLst>
                                            <p:cond delay="0"/>
                                          </p:stCondLst>
                                        </p:cTn>
                                        <p:tgtEl>
                                          <p:spTgt spid="588"/>
                                        </p:tgtEl>
                                        <p:attrNameLst>
                                          <p:attrName>style.visibility</p:attrName>
                                        </p:attrNameLst>
                                      </p:cBhvr>
                                      <p:to>
                                        <p:strVal val="visible"/>
                                      </p:to>
                                    </p:set>
                                    <p:animEffect transition="in" filter="barn(inVertical)">
                                      <p:cBhvr>
                                        <p:cTn id="71" dur="500"/>
                                        <p:tgtEl>
                                          <p:spTgt spid="588"/>
                                        </p:tgtEl>
                                      </p:cBhvr>
                                    </p:animEffect>
                                  </p:childTnLst>
                                </p:cTn>
                              </p:par>
                              <p:par>
                                <p:cTn id="72" presetID="16" presetClass="entr" presetSubtype="21" fill="hold" nodeType="withEffect">
                                  <p:stCondLst>
                                    <p:cond delay="0"/>
                                  </p:stCondLst>
                                  <p:childTnLst>
                                    <p:set>
                                      <p:cBhvr>
                                        <p:cTn id="73" dur="1" fill="hold">
                                          <p:stCondLst>
                                            <p:cond delay="0"/>
                                          </p:stCondLst>
                                        </p:cTn>
                                        <p:tgtEl>
                                          <p:spTgt spid="603"/>
                                        </p:tgtEl>
                                        <p:attrNameLst>
                                          <p:attrName>style.visibility</p:attrName>
                                        </p:attrNameLst>
                                      </p:cBhvr>
                                      <p:to>
                                        <p:strVal val="visible"/>
                                      </p:to>
                                    </p:set>
                                    <p:animEffect transition="in" filter="barn(inVertical)">
                                      <p:cBhvr>
                                        <p:cTn id="74" dur="500"/>
                                        <p:tgtEl>
                                          <p:spTgt spid="603"/>
                                        </p:tgtEl>
                                      </p:cBhvr>
                                    </p:animEffect>
                                  </p:childTnLst>
                                </p:cTn>
                              </p:par>
                              <p:par>
                                <p:cTn id="75" presetID="16" presetClass="entr" presetSubtype="21" fill="hold" nodeType="withEffect">
                                  <p:stCondLst>
                                    <p:cond delay="0"/>
                                  </p:stCondLst>
                                  <p:childTnLst>
                                    <p:set>
                                      <p:cBhvr>
                                        <p:cTn id="76" dur="1" fill="hold">
                                          <p:stCondLst>
                                            <p:cond delay="0"/>
                                          </p:stCondLst>
                                        </p:cTn>
                                        <p:tgtEl>
                                          <p:spTgt spid="611"/>
                                        </p:tgtEl>
                                        <p:attrNameLst>
                                          <p:attrName>style.visibility</p:attrName>
                                        </p:attrNameLst>
                                      </p:cBhvr>
                                      <p:to>
                                        <p:strVal val="visible"/>
                                      </p:to>
                                    </p:set>
                                    <p:animEffect transition="in" filter="barn(inVertical)">
                                      <p:cBhvr>
                                        <p:cTn id="77" dur="500"/>
                                        <p:tgtEl>
                                          <p:spTgt spid="611"/>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582"/>
                                        </p:tgtEl>
                                        <p:attrNameLst>
                                          <p:attrName>style.visibility</p:attrName>
                                        </p:attrNameLst>
                                      </p:cBhvr>
                                      <p:to>
                                        <p:strVal val="visible"/>
                                      </p:to>
                                    </p:set>
                                    <p:animEffect transition="in" filter="barn(inVertical)">
                                      <p:cBhvr>
                                        <p:cTn id="80" dur="500"/>
                                        <p:tgtEl>
                                          <p:spTgt spid="582"/>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591"/>
                                        </p:tgtEl>
                                        <p:attrNameLst>
                                          <p:attrName>style.visibility</p:attrName>
                                        </p:attrNameLst>
                                      </p:cBhvr>
                                      <p:to>
                                        <p:strVal val="visible"/>
                                      </p:to>
                                    </p:set>
                                    <p:animEffect transition="in" filter="barn(inVertical)">
                                      <p:cBhvr>
                                        <p:cTn id="85" dur="500"/>
                                        <p:tgtEl>
                                          <p:spTgt spid="591"/>
                                        </p:tgtEl>
                                      </p:cBhvr>
                                    </p:animEffect>
                                  </p:childTnLst>
                                </p:cTn>
                              </p:par>
                              <p:par>
                                <p:cTn id="86" presetID="16" presetClass="entr" presetSubtype="21" fill="hold" grpId="0" nodeType="withEffect">
                                  <p:stCondLst>
                                    <p:cond delay="0"/>
                                  </p:stCondLst>
                                  <p:childTnLst>
                                    <p:set>
                                      <p:cBhvr>
                                        <p:cTn id="87" dur="1" fill="hold">
                                          <p:stCondLst>
                                            <p:cond delay="0"/>
                                          </p:stCondLst>
                                        </p:cTn>
                                        <p:tgtEl>
                                          <p:spTgt spid="614"/>
                                        </p:tgtEl>
                                        <p:attrNameLst>
                                          <p:attrName>style.visibility</p:attrName>
                                        </p:attrNameLst>
                                      </p:cBhvr>
                                      <p:to>
                                        <p:strVal val="visible"/>
                                      </p:to>
                                    </p:set>
                                    <p:animEffect transition="in" filter="barn(inVertical)">
                                      <p:cBhvr>
                                        <p:cTn id="88" dur="500"/>
                                        <p:tgtEl>
                                          <p:spTgt spid="614"/>
                                        </p:tgtEl>
                                      </p:cBhvr>
                                    </p:animEffect>
                                  </p:childTnLst>
                                </p:cTn>
                              </p:par>
                              <p:par>
                                <p:cTn id="89" presetID="16" presetClass="entr" presetSubtype="21" fill="hold" grpId="0" nodeType="withEffect">
                                  <p:stCondLst>
                                    <p:cond delay="0"/>
                                  </p:stCondLst>
                                  <p:childTnLst>
                                    <p:set>
                                      <p:cBhvr>
                                        <p:cTn id="90" dur="1" fill="hold">
                                          <p:stCondLst>
                                            <p:cond delay="0"/>
                                          </p:stCondLst>
                                        </p:cTn>
                                        <p:tgtEl>
                                          <p:spTgt spid="581"/>
                                        </p:tgtEl>
                                        <p:attrNameLst>
                                          <p:attrName>style.visibility</p:attrName>
                                        </p:attrNameLst>
                                      </p:cBhvr>
                                      <p:to>
                                        <p:strVal val="visible"/>
                                      </p:to>
                                    </p:set>
                                    <p:animEffect transition="in" filter="barn(inVertical)">
                                      <p:cBhvr>
                                        <p:cTn id="91" dur="500"/>
                                        <p:tgtEl>
                                          <p:spTgt spid="581"/>
                                        </p:tgtEl>
                                      </p:cBhvr>
                                    </p:animEffect>
                                  </p:childTnLst>
                                </p:cTn>
                              </p:par>
                            </p:childTnLst>
                          </p:cTn>
                        </p:par>
                      </p:childTnLst>
                    </p:cTn>
                  </p:par>
                  <p:par>
                    <p:cTn id="92" fill="hold">
                      <p:stCondLst>
                        <p:cond delay="indefinite"/>
                      </p:stCondLst>
                      <p:childTnLst>
                        <p:par>
                          <p:cTn id="93" fill="hold">
                            <p:stCondLst>
                              <p:cond delay="0"/>
                            </p:stCondLst>
                            <p:childTnLst>
                              <p:par>
                                <p:cTn id="94" presetID="16" presetClass="entr" presetSubtype="21" fill="hold" grpId="0" nodeType="clickEffect">
                                  <p:stCondLst>
                                    <p:cond delay="0"/>
                                  </p:stCondLst>
                                  <p:childTnLst>
                                    <p:set>
                                      <p:cBhvr>
                                        <p:cTn id="95" dur="1" fill="hold">
                                          <p:stCondLst>
                                            <p:cond delay="0"/>
                                          </p:stCondLst>
                                        </p:cTn>
                                        <p:tgtEl>
                                          <p:spTgt spid="615"/>
                                        </p:tgtEl>
                                        <p:attrNameLst>
                                          <p:attrName>style.visibility</p:attrName>
                                        </p:attrNameLst>
                                      </p:cBhvr>
                                      <p:to>
                                        <p:strVal val="visible"/>
                                      </p:to>
                                    </p:set>
                                    <p:animEffect transition="in" filter="barn(inVertical)">
                                      <p:cBhvr>
                                        <p:cTn id="96" dur="500"/>
                                        <p:tgtEl>
                                          <p:spTgt spid="615"/>
                                        </p:tgtEl>
                                      </p:cBhvr>
                                    </p:animEffect>
                                  </p:childTnLst>
                                </p:cTn>
                              </p:par>
                              <p:par>
                                <p:cTn id="97" presetID="16" presetClass="entr" presetSubtype="21" fill="hold" grpId="0" nodeType="withEffect">
                                  <p:stCondLst>
                                    <p:cond delay="0"/>
                                  </p:stCondLst>
                                  <p:childTnLst>
                                    <p:set>
                                      <p:cBhvr>
                                        <p:cTn id="98" dur="1" fill="hold">
                                          <p:stCondLst>
                                            <p:cond delay="0"/>
                                          </p:stCondLst>
                                        </p:cTn>
                                        <p:tgtEl>
                                          <p:spTgt spid="592"/>
                                        </p:tgtEl>
                                        <p:attrNameLst>
                                          <p:attrName>style.visibility</p:attrName>
                                        </p:attrNameLst>
                                      </p:cBhvr>
                                      <p:to>
                                        <p:strVal val="visible"/>
                                      </p:to>
                                    </p:set>
                                    <p:animEffect transition="in" filter="barn(inVertical)">
                                      <p:cBhvr>
                                        <p:cTn id="99" dur="500"/>
                                        <p:tgtEl>
                                          <p:spTgt spid="592"/>
                                        </p:tgtEl>
                                      </p:cBhvr>
                                    </p:animEffect>
                                  </p:childTnLst>
                                </p:cTn>
                              </p:par>
                            </p:childTnLst>
                          </p:cTn>
                        </p:par>
                      </p:childTnLst>
                    </p:cTn>
                  </p:par>
                  <p:par>
                    <p:cTn id="100" fill="hold">
                      <p:stCondLst>
                        <p:cond delay="indefinite"/>
                      </p:stCondLst>
                      <p:childTnLst>
                        <p:par>
                          <p:cTn id="101" fill="hold">
                            <p:stCondLst>
                              <p:cond delay="0"/>
                            </p:stCondLst>
                            <p:childTnLst>
                              <p:par>
                                <p:cTn id="102" presetID="16" presetClass="entr" presetSubtype="21" fill="hold" grpId="0" nodeType="clickEffect">
                                  <p:stCondLst>
                                    <p:cond delay="0"/>
                                  </p:stCondLst>
                                  <p:childTnLst>
                                    <p:set>
                                      <p:cBhvr>
                                        <p:cTn id="103" dur="1" fill="hold">
                                          <p:stCondLst>
                                            <p:cond delay="0"/>
                                          </p:stCondLst>
                                        </p:cTn>
                                        <p:tgtEl>
                                          <p:spTgt spid="616"/>
                                        </p:tgtEl>
                                        <p:attrNameLst>
                                          <p:attrName>style.visibility</p:attrName>
                                        </p:attrNameLst>
                                      </p:cBhvr>
                                      <p:to>
                                        <p:strVal val="visible"/>
                                      </p:to>
                                    </p:set>
                                    <p:animEffect transition="in" filter="barn(inVertical)">
                                      <p:cBhvr>
                                        <p:cTn id="104" dur="500"/>
                                        <p:tgtEl>
                                          <p:spTgt spid="616"/>
                                        </p:tgtEl>
                                      </p:cBhvr>
                                    </p:animEffect>
                                  </p:childTnLst>
                                </p:cTn>
                              </p:par>
                              <p:par>
                                <p:cTn id="105" presetID="16" presetClass="entr" presetSubtype="21" fill="hold" grpId="0" nodeType="withEffect">
                                  <p:stCondLst>
                                    <p:cond delay="0"/>
                                  </p:stCondLst>
                                  <p:childTnLst>
                                    <p:set>
                                      <p:cBhvr>
                                        <p:cTn id="106" dur="1" fill="hold">
                                          <p:stCondLst>
                                            <p:cond delay="0"/>
                                          </p:stCondLst>
                                        </p:cTn>
                                        <p:tgtEl>
                                          <p:spTgt spid="580"/>
                                        </p:tgtEl>
                                        <p:attrNameLst>
                                          <p:attrName>style.visibility</p:attrName>
                                        </p:attrNameLst>
                                      </p:cBhvr>
                                      <p:to>
                                        <p:strVal val="visible"/>
                                      </p:to>
                                    </p:set>
                                    <p:animEffect transition="in" filter="barn(inVertical)">
                                      <p:cBhvr>
                                        <p:cTn id="107" dur="500"/>
                                        <p:tgtEl>
                                          <p:spTgt spid="580"/>
                                        </p:tgtEl>
                                      </p:cBhvr>
                                    </p:animEffect>
                                  </p:childTnLst>
                                </p:cTn>
                              </p:par>
                              <p:par>
                                <p:cTn id="108" presetID="16" presetClass="entr" presetSubtype="21" fill="hold" grpId="0" nodeType="withEffect">
                                  <p:stCondLst>
                                    <p:cond delay="0"/>
                                  </p:stCondLst>
                                  <p:childTnLst>
                                    <p:set>
                                      <p:cBhvr>
                                        <p:cTn id="109" dur="1" fill="hold">
                                          <p:stCondLst>
                                            <p:cond delay="0"/>
                                          </p:stCondLst>
                                        </p:cTn>
                                        <p:tgtEl>
                                          <p:spTgt spid="593"/>
                                        </p:tgtEl>
                                        <p:attrNameLst>
                                          <p:attrName>style.visibility</p:attrName>
                                        </p:attrNameLst>
                                      </p:cBhvr>
                                      <p:to>
                                        <p:strVal val="visible"/>
                                      </p:to>
                                    </p:set>
                                    <p:animEffect transition="in" filter="barn(inVertical)">
                                      <p:cBhvr>
                                        <p:cTn id="110" dur="500"/>
                                        <p:tgtEl>
                                          <p:spTgt spid="593"/>
                                        </p:tgtEl>
                                      </p:cBhvr>
                                    </p:animEffect>
                                  </p:childTnLst>
                                </p:cTn>
                              </p:par>
                            </p:childTnLst>
                          </p:cTn>
                        </p:par>
                      </p:childTnLst>
                    </p:cTn>
                  </p:par>
                  <p:par>
                    <p:cTn id="111" fill="hold">
                      <p:stCondLst>
                        <p:cond delay="indefinite"/>
                      </p:stCondLst>
                      <p:childTnLst>
                        <p:par>
                          <p:cTn id="112" fill="hold">
                            <p:stCondLst>
                              <p:cond delay="0"/>
                            </p:stCondLst>
                            <p:childTnLst>
                              <p:par>
                                <p:cTn id="113" presetID="16" presetClass="entr" presetSubtype="21" fill="hold" grpId="0" nodeType="clickEffect">
                                  <p:stCondLst>
                                    <p:cond delay="0"/>
                                  </p:stCondLst>
                                  <p:childTnLst>
                                    <p:set>
                                      <p:cBhvr>
                                        <p:cTn id="114" dur="1" fill="hold">
                                          <p:stCondLst>
                                            <p:cond delay="0"/>
                                          </p:stCondLst>
                                        </p:cTn>
                                        <p:tgtEl>
                                          <p:spTgt spid="617"/>
                                        </p:tgtEl>
                                        <p:attrNameLst>
                                          <p:attrName>style.visibility</p:attrName>
                                        </p:attrNameLst>
                                      </p:cBhvr>
                                      <p:to>
                                        <p:strVal val="visible"/>
                                      </p:to>
                                    </p:set>
                                    <p:animEffect transition="in" filter="barn(inVertical)">
                                      <p:cBhvr>
                                        <p:cTn id="115" dur="500"/>
                                        <p:tgtEl>
                                          <p:spTgt spid="617"/>
                                        </p:tgtEl>
                                      </p:cBhvr>
                                    </p:animEffect>
                                  </p:childTnLst>
                                </p:cTn>
                              </p:par>
                              <p:par>
                                <p:cTn id="116" presetID="16" presetClass="entr" presetSubtype="21" fill="hold" grpId="0" nodeType="withEffect">
                                  <p:stCondLst>
                                    <p:cond delay="0"/>
                                  </p:stCondLst>
                                  <p:childTnLst>
                                    <p:set>
                                      <p:cBhvr>
                                        <p:cTn id="117" dur="1" fill="hold">
                                          <p:stCondLst>
                                            <p:cond delay="0"/>
                                          </p:stCondLst>
                                        </p:cTn>
                                        <p:tgtEl>
                                          <p:spTgt spid="594"/>
                                        </p:tgtEl>
                                        <p:attrNameLst>
                                          <p:attrName>style.visibility</p:attrName>
                                        </p:attrNameLst>
                                      </p:cBhvr>
                                      <p:to>
                                        <p:strVal val="visible"/>
                                      </p:to>
                                    </p:set>
                                    <p:animEffect transition="in" filter="barn(inVertical)">
                                      <p:cBhvr>
                                        <p:cTn id="118" dur="500"/>
                                        <p:tgtEl>
                                          <p:spTgt spid="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p:bldP spid="577" grpId="0" animBg="1"/>
      <p:bldP spid="578" grpId="0" animBg="1"/>
      <p:bldP spid="579" grpId="0" animBg="1"/>
      <p:bldP spid="580" grpId="0" animBg="1"/>
      <p:bldP spid="581" grpId="0" animBg="1"/>
      <p:bldP spid="582" grpId="0" animBg="1"/>
      <p:bldP spid="583" grpId="0" animBg="1"/>
      <p:bldP spid="584" grpId="0" animBg="1"/>
      <p:bldP spid="585" grpId="0"/>
      <p:bldP spid="586" grpId="0" animBg="1"/>
      <p:bldP spid="587" grpId="0"/>
      <p:bldP spid="591" grpId="0"/>
      <p:bldP spid="592" grpId="0"/>
      <p:bldP spid="593" grpId="0"/>
      <p:bldP spid="594" grpId="0"/>
      <p:bldP spid="595" grpId="0" animBg="1"/>
      <p:bldP spid="596" grpId="0" animBg="1"/>
      <p:bldP spid="597" grpId="0"/>
      <p:bldP spid="598" grpId="0" animBg="1"/>
      <p:bldP spid="599" grpId="0" animBg="1"/>
      <p:bldP spid="600" grpId="0" animBg="1"/>
      <p:bldP spid="601" grpId="0"/>
      <p:bldP spid="602" grpId="0" animBg="1"/>
      <p:bldP spid="614" grpId="0" animBg="1"/>
      <p:bldP spid="615" grpId="0" animBg="1"/>
      <p:bldP spid="616" grpId="0" animBg="1"/>
      <p:bldP spid="6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5"/>
          <p:cNvSpPr txBox="1">
            <a:spLocks noGrp="1"/>
          </p:cNvSpPr>
          <p:nvPr>
            <p:ph type="title"/>
          </p:nvPr>
        </p:nvSpPr>
        <p:spPr>
          <a:xfrm>
            <a:off x="406400" y="333375"/>
            <a:ext cx="8509000" cy="488950"/>
          </a:xfrm>
          <a:prstGeom prst="rect">
            <a:avLst/>
          </a:prstGeom>
          <a:noFill/>
          <a:ln>
            <a:noFill/>
          </a:ln>
        </p:spPr>
        <p:txBody>
          <a:bodyPr spcFirstLastPara="1" wrap="square" lIns="0" tIns="60925" rIns="0" bIns="609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rgbClr val="FFC000"/>
                </a:solidFill>
                <a:latin typeface="Corben"/>
                <a:ea typeface="Corben"/>
                <a:cs typeface="Corben"/>
                <a:sym typeface="Corben"/>
              </a:rPr>
              <a:t>Motivation- </a:t>
            </a:r>
            <a:r>
              <a:rPr lang="en-US" sz="2000" b="0" i="0" u="none" strike="noStrike" cap="none" dirty="0">
                <a:solidFill>
                  <a:srgbClr val="FFC000"/>
                </a:solidFill>
                <a:latin typeface="Corben"/>
                <a:ea typeface="Corben"/>
                <a:cs typeface="Corben"/>
                <a:sym typeface="Corben"/>
              </a:rPr>
              <a:t>ABAP is evolving, are you?</a:t>
            </a:r>
            <a:endParaRPr dirty="0">
              <a:solidFill>
                <a:srgbClr val="FFC000"/>
              </a:solidFill>
            </a:endParaRPr>
          </a:p>
        </p:txBody>
      </p:sp>
      <p:sp>
        <p:nvSpPr>
          <p:cNvPr id="627" name="Google Shape;627;p5"/>
          <p:cNvSpPr/>
          <p:nvPr/>
        </p:nvSpPr>
        <p:spPr>
          <a:xfrm>
            <a:off x="761601" y="1593372"/>
            <a:ext cx="2016220" cy="1080120"/>
          </a:xfrm>
          <a:prstGeom prst="rect">
            <a:avLst/>
          </a:prstGeom>
          <a:solidFill>
            <a:srgbClr val="FBFCFD"/>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ECC /</a:t>
            </a:r>
            <a:endParaRPr/>
          </a:p>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Business Suite</a:t>
            </a:r>
            <a:endParaRPr sz="2400">
              <a:solidFill>
                <a:srgbClr val="1B294E"/>
              </a:solidFill>
              <a:latin typeface="Gill Sans"/>
              <a:ea typeface="Gill Sans"/>
              <a:cs typeface="Gill Sans"/>
              <a:sym typeface="Gill Sans"/>
            </a:endParaRPr>
          </a:p>
        </p:txBody>
      </p:sp>
      <p:sp>
        <p:nvSpPr>
          <p:cNvPr id="628" name="Google Shape;628;p5"/>
          <p:cNvSpPr/>
          <p:nvPr/>
        </p:nvSpPr>
        <p:spPr>
          <a:xfrm>
            <a:off x="577506" y="3267913"/>
            <a:ext cx="2520274" cy="1250692"/>
          </a:xfrm>
          <a:prstGeom prst="roundRect">
            <a:avLst>
              <a:gd name="adj" fmla="val 16667"/>
            </a:avLst>
          </a:prstGeom>
          <a:solidFill>
            <a:srgbClr val="FBFCFD"/>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SAP NetWeaver 7.5x ABAP Layer</a:t>
            </a:r>
            <a:endParaRPr sz="2400">
              <a:solidFill>
                <a:srgbClr val="1B294E"/>
              </a:solidFill>
              <a:latin typeface="Gill Sans"/>
              <a:ea typeface="Gill Sans"/>
              <a:cs typeface="Gill Sans"/>
              <a:sym typeface="Gill Sans"/>
            </a:endParaRPr>
          </a:p>
        </p:txBody>
      </p:sp>
      <p:sp>
        <p:nvSpPr>
          <p:cNvPr id="629" name="Google Shape;629;p5"/>
          <p:cNvSpPr/>
          <p:nvPr/>
        </p:nvSpPr>
        <p:spPr>
          <a:xfrm>
            <a:off x="761601" y="5337212"/>
            <a:ext cx="2114291" cy="648072"/>
          </a:xfrm>
          <a:prstGeom prst="roundRect">
            <a:avLst>
              <a:gd name="adj" fmla="val 16667"/>
            </a:avLst>
          </a:prstGeom>
          <a:solidFill>
            <a:srgbClr val="FBFCFD"/>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Any DB/HANA</a:t>
            </a:r>
            <a:endParaRPr sz="2400">
              <a:solidFill>
                <a:srgbClr val="1B294E"/>
              </a:solidFill>
              <a:latin typeface="Gill Sans"/>
              <a:ea typeface="Gill Sans"/>
              <a:cs typeface="Gill Sans"/>
              <a:sym typeface="Gill Sans"/>
            </a:endParaRPr>
          </a:p>
        </p:txBody>
      </p:sp>
      <p:cxnSp>
        <p:nvCxnSpPr>
          <p:cNvPr id="630" name="Google Shape;630;p5"/>
          <p:cNvCxnSpPr/>
          <p:nvPr/>
        </p:nvCxnSpPr>
        <p:spPr>
          <a:xfrm>
            <a:off x="4087422" y="1405191"/>
            <a:ext cx="0" cy="4976137"/>
          </a:xfrm>
          <a:prstGeom prst="straightConnector1">
            <a:avLst/>
          </a:prstGeom>
          <a:noFill/>
          <a:ln w="19050" cap="flat" cmpd="sng">
            <a:solidFill>
              <a:srgbClr val="1B294E"/>
            </a:solidFill>
            <a:prstDash val="solid"/>
            <a:round/>
            <a:headEnd type="none" w="sm" len="sm"/>
            <a:tailEnd type="none" w="sm" len="sm"/>
          </a:ln>
        </p:spPr>
      </p:cxnSp>
      <p:sp>
        <p:nvSpPr>
          <p:cNvPr id="631" name="Google Shape;631;p5"/>
          <p:cNvSpPr/>
          <p:nvPr/>
        </p:nvSpPr>
        <p:spPr>
          <a:xfrm>
            <a:off x="3871403" y="2060848"/>
            <a:ext cx="413570" cy="432048"/>
          </a:xfrm>
          <a:prstGeom prst="rightArrow">
            <a:avLst>
              <a:gd name="adj1" fmla="val 50000"/>
              <a:gd name="adj2" fmla="val 50000"/>
            </a:avLst>
          </a:prstGeom>
          <a:solidFill>
            <a:srgbClr val="E7F1F9"/>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chemeClr val="lt1"/>
              </a:solidFill>
              <a:latin typeface="Quattrocento Sans"/>
              <a:ea typeface="Quattrocento Sans"/>
              <a:cs typeface="Quattrocento Sans"/>
              <a:sym typeface="Quattrocento Sans"/>
            </a:endParaRPr>
          </a:p>
        </p:txBody>
      </p:sp>
      <p:sp>
        <p:nvSpPr>
          <p:cNvPr id="632" name="Google Shape;632;p5"/>
          <p:cNvSpPr/>
          <p:nvPr/>
        </p:nvSpPr>
        <p:spPr>
          <a:xfrm>
            <a:off x="4913933" y="1405191"/>
            <a:ext cx="1774545" cy="1447468"/>
          </a:xfrm>
          <a:prstGeom prst="rect">
            <a:avLst/>
          </a:prstGeom>
          <a:solidFill>
            <a:srgbClr val="F4F8FC"/>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S/4HANA</a:t>
            </a:r>
            <a:endParaRPr/>
          </a:p>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1909 OP</a:t>
            </a:r>
            <a:endParaRPr/>
          </a:p>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Yearly</a:t>
            </a:r>
            <a:endParaRPr sz="2400">
              <a:solidFill>
                <a:srgbClr val="1B294E"/>
              </a:solidFill>
              <a:latin typeface="Gill Sans"/>
              <a:ea typeface="Gill Sans"/>
              <a:cs typeface="Gill Sans"/>
              <a:sym typeface="Gill Sans"/>
            </a:endParaRPr>
          </a:p>
        </p:txBody>
      </p:sp>
      <p:sp>
        <p:nvSpPr>
          <p:cNvPr id="633" name="Google Shape;633;p5"/>
          <p:cNvSpPr/>
          <p:nvPr/>
        </p:nvSpPr>
        <p:spPr>
          <a:xfrm>
            <a:off x="7312885" y="1405191"/>
            <a:ext cx="1774545" cy="1447468"/>
          </a:xfrm>
          <a:prstGeom prst="rect">
            <a:avLst/>
          </a:prstGeom>
          <a:solidFill>
            <a:srgbClr val="F2F2F2"/>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1B294E"/>
                </a:solidFill>
                <a:latin typeface="Gill Sans"/>
                <a:ea typeface="Gill Sans"/>
                <a:cs typeface="Gill Sans"/>
                <a:sym typeface="Gill Sans"/>
              </a:rPr>
              <a:t>SAP BTP Releases</a:t>
            </a:r>
            <a:endParaRPr/>
          </a:p>
          <a:p>
            <a:pPr marL="0" marR="0" lvl="0" indent="0" algn="ctr" rtl="0">
              <a:spcBef>
                <a:spcPts val="0"/>
              </a:spcBef>
              <a:spcAft>
                <a:spcPts val="0"/>
              </a:spcAft>
              <a:buNone/>
            </a:pPr>
            <a:r>
              <a:rPr lang="en-US" sz="2000">
                <a:solidFill>
                  <a:schemeClr val="dk1"/>
                </a:solidFill>
                <a:latin typeface="Gill Sans"/>
                <a:ea typeface="Gill Sans"/>
                <a:cs typeface="Gill Sans"/>
                <a:sym typeface="Gill Sans"/>
              </a:rPr>
              <a:t>Quarter</a:t>
            </a:r>
            <a:endParaRPr sz="2000">
              <a:solidFill>
                <a:schemeClr val="dk1"/>
              </a:solidFill>
              <a:latin typeface="Gill Sans"/>
              <a:ea typeface="Gill Sans"/>
              <a:cs typeface="Gill Sans"/>
              <a:sym typeface="Gill Sans"/>
            </a:endParaRPr>
          </a:p>
        </p:txBody>
      </p:sp>
      <p:sp>
        <p:nvSpPr>
          <p:cNvPr id="634" name="Google Shape;634;p5"/>
          <p:cNvSpPr/>
          <p:nvPr/>
        </p:nvSpPr>
        <p:spPr>
          <a:xfrm>
            <a:off x="4738600" y="4142571"/>
            <a:ext cx="4348830" cy="1085370"/>
          </a:xfrm>
          <a:prstGeom prst="roundRect">
            <a:avLst>
              <a:gd name="adj" fmla="val 16667"/>
            </a:avLst>
          </a:prstGeom>
          <a:solidFill>
            <a:srgbClr val="F4F8FC"/>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ABA Layer</a:t>
            </a:r>
            <a:endParaRPr/>
          </a:p>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RESTful Application Programming Model</a:t>
            </a:r>
            <a:endParaRPr sz="2400">
              <a:solidFill>
                <a:srgbClr val="1B294E"/>
              </a:solidFill>
              <a:latin typeface="Gill Sans"/>
              <a:ea typeface="Gill Sans"/>
              <a:cs typeface="Gill Sans"/>
              <a:sym typeface="Gill Sans"/>
            </a:endParaRPr>
          </a:p>
        </p:txBody>
      </p:sp>
      <p:sp>
        <p:nvSpPr>
          <p:cNvPr id="635" name="Google Shape;635;p5"/>
          <p:cNvSpPr/>
          <p:nvPr/>
        </p:nvSpPr>
        <p:spPr>
          <a:xfrm>
            <a:off x="4726261" y="5458314"/>
            <a:ext cx="6783192" cy="569607"/>
          </a:xfrm>
          <a:prstGeom prst="roundRect">
            <a:avLst>
              <a:gd name="adj" fmla="val 16667"/>
            </a:avLst>
          </a:prstGeom>
          <a:solidFill>
            <a:srgbClr val="F4F8FC"/>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HANA</a:t>
            </a:r>
            <a:endParaRPr sz="2400">
              <a:solidFill>
                <a:srgbClr val="1B294E"/>
              </a:solidFill>
              <a:latin typeface="Gill Sans"/>
              <a:ea typeface="Gill Sans"/>
              <a:cs typeface="Gill Sans"/>
              <a:sym typeface="Gill Sans"/>
            </a:endParaRPr>
          </a:p>
        </p:txBody>
      </p:sp>
      <p:sp>
        <p:nvSpPr>
          <p:cNvPr id="640" name="Google Shape;640;p5"/>
          <p:cNvSpPr/>
          <p:nvPr/>
        </p:nvSpPr>
        <p:spPr>
          <a:xfrm>
            <a:off x="9620436" y="2293854"/>
            <a:ext cx="1889015" cy="1404156"/>
          </a:xfrm>
          <a:prstGeom prst="roundRect">
            <a:avLst>
              <a:gd name="adj" fmla="val 16667"/>
            </a:avLst>
          </a:prstGeom>
          <a:solidFill>
            <a:srgbClr val="579130"/>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a:solidFill>
                  <a:schemeClr val="bg1"/>
                </a:solidFill>
                <a:latin typeface="Gill Sans"/>
                <a:ea typeface="Gill Sans"/>
                <a:cs typeface="Gill Sans"/>
                <a:sym typeface="Gill Sans"/>
              </a:rPr>
              <a:t>Custom Apps or </a:t>
            </a:r>
            <a:endParaRPr dirty="0">
              <a:solidFill>
                <a:schemeClr val="bg1"/>
              </a:solidFill>
            </a:endParaRPr>
          </a:p>
          <a:p>
            <a:pPr marL="0" marR="0" lvl="0" indent="0" algn="ctr" rtl="0">
              <a:spcBef>
                <a:spcPts val="0"/>
              </a:spcBef>
              <a:spcAft>
                <a:spcPts val="0"/>
              </a:spcAft>
              <a:buNone/>
            </a:pPr>
            <a:r>
              <a:rPr lang="en-US" sz="2000" dirty="0">
                <a:solidFill>
                  <a:schemeClr val="bg1"/>
                </a:solidFill>
                <a:latin typeface="Gill Sans"/>
                <a:ea typeface="Gill Sans"/>
                <a:cs typeface="Gill Sans"/>
                <a:sym typeface="Gill Sans"/>
              </a:rPr>
              <a:t>Extend</a:t>
            </a:r>
            <a:endParaRPr sz="2000" dirty="0">
              <a:solidFill>
                <a:schemeClr val="bg1"/>
              </a:solidFill>
              <a:latin typeface="Gill Sans"/>
              <a:ea typeface="Gill Sans"/>
              <a:cs typeface="Gill Sans"/>
              <a:sym typeface="Gill Sans"/>
            </a:endParaRPr>
          </a:p>
        </p:txBody>
      </p:sp>
      <p:sp>
        <p:nvSpPr>
          <p:cNvPr id="641" name="Google Shape;641;p5"/>
          <p:cNvSpPr/>
          <p:nvPr/>
        </p:nvSpPr>
        <p:spPr>
          <a:xfrm>
            <a:off x="9620437" y="3812345"/>
            <a:ext cx="1889015" cy="1524867"/>
          </a:xfrm>
          <a:prstGeom prst="roundRect">
            <a:avLst>
              <a:gd name="adj" fmla="val 16667"/>
            </a:avLst>
          </a:prstGeom>
          <a:solidFill>
            <a:srgbClr val="579130"/>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a:solidFill>
                  <a:schemeClr val="bg1"/>
                </a:solidFill>
                <a:latin typeface="Gill Sans"/>
                <a:ea typeface="Gill Sans"/>
                <a:cs typeface="Gill Sans"/>
                <a:sym typeface="Gill Sans"/>
              </a:rPr>
              <a:t>SAP Cloud Platform</a:t>
            </a:r>
            <a:endParaRPr dirty="0">
              <a:solidFill>
                <a:schemeClr val="bg1"/>
              </a:solidFill>
            </a:endParaRPr>
          </a:p>
          <a:p>
            <a:pPr marL="0" marR="0" lvl="0" indent="0" algn="ctr" rtl="0">
              <a:spcBef>
                <a:spcPts val="0"/>
              </a:spcBef>
              <a:spcAft>
                <a:spcPts val="0"/>
              </a:spcAft>
              <a:buNone/>
            </a:pPr>
            <a:r>
              <a:rPr lang="en-US" sz="2000" dirty="0">
                <a:solidFill>
                  <a:schemeClr val="bg1"/>
                </a:solidFill>
                <a:latin typeface="Gill Sans"/>
                <a:ea typeface="Gill Sans"/>
                <a:cs typeface="Gill Sans"/>
                <a:sym typeface="Gill Sans"/>
              </a:rPr>
              <a:t>Java, Node.js</a:t>
            </a:r>
            <a:endParaRPr dirty="0">
              <a:solidFill>
                <a:schemeClr val="bg1"/>
              </a:solidFill>
            </a:endParaRPr>
          </a:p>
          <a:p>
            <a:pPr marL="0" marR="0" lvl="0" indent="0" algn="ctr" rtl="0">
              <a:spcBef>
                <a:spcPts val="0"/>
              </a:spcBef>
              <a:spcAft>
                <a:spcPts val="0"/>
              </a:spcAft>
              <a:buNone/>
            </a:pPr>
            <a:r>
              <a:rPr lang="en-US" sz="2000" dirty="0">
                <a:solidFill>
                  <a:schemeClr val="bg1"/>
                </a:solidFill>
                <a:latin typeface="Gill Sans"/>
                <a:ea typeface="Gill Sans"/>
                <a:cs typeface="Gill Sans"/>
                <a:sym typeface="Gill Sans"/>
              </a:rPr>
              <a:t>HANA, </a:t>
            </a:r>
            <a:r>
              <a:rPr lang="en-US" sz="2000" b="1" dirty="0">
                <a:solidFill>
                  <a:schemeClr val="bg1"/>
                </a:solidFill>
                <a:latin typeface="Gill Sans"/>
                <a:ea typeface="Gill Sans"/>
                <a:cs typeface="Gill Sans"/>
                <a:sym typeface="Gill Sans"/>
              </a:rPr>
              <a:t>ABAP</a:t>
            </a:r>
            <a:endParaRPr sz="2000" dirty="0">
              <a:solidFill>
                <a:schemeClr val="bg1"/>
              </a:solidFill>
              <a:latin typeface="Gill Sans"/>
              <a:ea typeface="Gill Sans"/>
              <a:cs typeface="Gill Sans"/>
              <a:sym typeface="Gill Sans"/>
            </a:endParaRPr>
          </a:p>
        </p:txBody>
      </p:sp>
      <p:sp>
        <p:nvSpPr>
          <p:cNvPr id="1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ambria" panose="02040503050406030204" pitchFamily="18" charset="0"/>
                <a:ea typeface="Cambria" panose="02040503050406030204" pitchFamily="18" charset="0"/>
                <a:cs typeface="Corben"/>
                <a:sym typeface="Corben"/>
              </a:rPr>
              <a:t>www.anubhavtrainings.com</a:t>
            </a:r>
            <a:endParaRPr sz="1600" dirty="0">
              <a:solidFill>
                <a:schemeClr val="tx1"/>
              </a:solidFill>
              <a:latin typeface="Cambria" panose="02040503050406030204" pitchFamily="18" charset="0"/>
              <a:ea typeface="Cambria" panose="02040503050406030204" pitchFamily="18" charset="0"/>
              <a:cs typeface="Corben"/>
              <a:sym typeface="Corben"/>
            </a:endParaRPr>
          </a:p>
        </p:txBody>
      </p:sp>
      <p:pic>
        <p:nvPicPr>
          <p:cNvPr id="1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26"/>
                                        </p:tgtEl>
                                        <p:attrNameLst>
                                          <p:attrName>style.visibility</p:attrName>
                                        </p:attrNameLst>
                                      </p:cBhvr>
                                      <p:to>
                                        <p:strVal val="visible"/>
                                      </p:to>
                                    </p:set>
                                    <p:animEffect transition="in" filter="barn(inVertical)">
                                      <p:cBhvr>
                                        <p:cTn id="7" dur="500"/>
                                        <p:tgtEl>
                                          <p:spTgt spid="62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27"/>
                                        </p:tgtEl>
                                        <p:attrNameLst>
                                          <p:attrName>style.visibility</p:attrName>
                                        </p:attrNameLst>
                                      </p:cBhvr>
                                      <p:to>
                                        <p:strVal val="visible"/>
                                      </p:to>
                                    </p:set>
                                    <p:animEffect transition="in" filter="barn(inVertical)">
                                      <p:cBhvr>
                                        <p:cTn id="12" dur="500"/>
                                        <p:tgtEl>
                                          <p:spTgt spid="627"/>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28"/>
                                        </p:tgtEl>
                                        <p:attrNameLst>
                                          <p:attrName>style.visibility</p:attrName>
                                        </p:attrNameLst>
                                      </p:cBhvr>
                                      <p:to>
                                        <p:strVal val="visible"/>
                                      </p:to>
                                    </p:set>
                                    <p:animEffect transition="in" filter="barn(inVertical)">
                                      <p:cBhvr>
                                        <p:cTn id="15" dur="500"/>
                                        <p:tgtEl>
                                          <p:spTgt spid="62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29"/>
                                        </p:tgtEl>
                                        <p:attrNameLst>
                                          <p:attrName>style.visibility</p:attrName>
                                        </p:attrNameLst>
                                      </p:cBhvr>
                                      <p:to>
                                        <p:strVal val="visible"/>
                                      </p:to>
                                    </p:set>
                                    <p:animEffect transition="in" filter="barn(inVertical)">
                                      <p:cBhvr>
                                        <p:cTn id="18" dur="500"/>
                                        <p:tgtEl>
                                          <p:spTgt spid="629"/>
                                        </p:tgtEl>
                                      </p:cBhvr>
                                    </p:animEffect>
                                  </p:childTnLst>
                                </p:cTn>
                              </p:par>
                              <p:par>
                                <p:cTn id="19" presetID="16" presetClass="entr" presetSubtype="21" fill="hold" nodeType="withEffect">
                                  <p:stCondLst>
                                    <p:cond delay="0"/>
                                  </p:stCondLst>
                                  <p:childTnLst>
                                    <p:set>
                                      <p:cBhvr>
                                        <p:cTn id="20" dur="1" fill="hold">
                                          <p:stCondLst>
                                            <p:cond delay="0"/>
                                          </p:stCondLst>
                                        </p:cTn>
                                        <p:tgtEl>
                                          <p:spTgt spid="630"/>
                                        </p:tgtEl>
                                        <p:attrNameLst>
                                          <p:attrName>style.visibility</p:attrName>
                                        </p:attrNameLst>
                                      </p:cBhvr>
                                      <p:to>
                                        <p:strVal val="visible"/>
                                      </p:to>
                                    </p:set>
                                    <p:animEffect transition="in" filter="barn(inVertical)">
                                      <p:cBhvr>
                                        <p:cTn id="21" dur="500"/>
                                        <p:tgtEl>
                                          <p:spTgt spid="630"/>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631"/>
                                        </p:tgtEl>
                                        <p:attrNameLst>
                                          <p:attrName>style.visibility</p:attrName>
                                        </p:attrNameLst>
                                      </p:cBhvr>
                                      <p:to>
                                        <p:strVal val="visible"/>
                                      </p:to>
                                    </p:set>
                                    <p:animEffect transition="in" filter="barn(inVertical)">
                                      <p:cBhvr>
                                        <p:cTn id="24" dur="500"/>
                                        <p:tgtEl>
                                          <p:spTgt spid="631"/>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632"/>
                                        </p:tgtEl>
                                        <p:attrNameLst>
                                          <p:attrName>style.visibility</p:attrName>
                                        </p:attrNameLst>
                                      </p:cBhvr>
                                      <p:to>
                                        <p:strVal val="visible"/>
                                      </p:to>
                                    </p:set>
                                    <p:animEffect transition="in" filter="barn(inVertical)">
                                      <p:cBhvr>
                                        <p:cTn id="27" dur="500"/>
                                        <p:tgtEl>
                                          <p:spTgt spid="632"/>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633"/>
                                        </p:tgtEl>
                                        <p:attrNameLst>
                                          <p:attrName>style.visibility</p:attrName>
                                        </p:attrNameLst>
                                      </p:cBhvr>
                                      <p:to>
                                        <p:strVal val="visible"/>
                                      </p:to>
                                    </p:set>
                                    <p:animEffect transition="in" filter="barn(inVertical)">
                                      <p:cBhvr>
                                        <p:cTn id="30" dur="500"/>
                                        <p:tgtEl>
                                          <p:spTgt spid="633"/>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634"/>
                                        </p:tgtEl>
                                        <p:attrNameLst>
                                          <p:attrName>style.visibility</p:attrName>
                                        </p:attrNameLst>
                                      </p:cBhvr>
                                      <p:to>
                                        <p:strVal val="visible"/>
                                      </p:to>
                                    </p:set>
                                    <p:animEffect transition="in" filter="barn(inVertical)">
                                      <p:cBhvr>
                                        <p:cTn id="33" dur="500"/>
                                        <p:tgtEl>
                                          <p:spTgt spid="634"/>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635"/>
                                        </p:tgtEl>
                                        <p:attrNameLst>
                                          <p:attrName>style.visibility</p:attrName>
                                        </p:attrNameLst>
                                      </p:cBhvr>
                                      <p:to>
                                        <p:strVal val="visible"/>
                                      </p:to>
                                    </p:set>
                                    <p:animEffect transition="in" filter="barn(inVertical)">
                                      <p:cBhvr>
                                        <p:cTn id="36" dur="500"/>
                                        <p:tgtEl>
                                          <p:spTgt spid="635"/>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640"/>
                                        </p:tgtEl>
                                        <p:attrNameLst>
                                          <p:attrName>style.visibility</p:attrName>
                                        </p:attrNameLst>
                                      </p:cBhvr>
                                      <p:to>
                                        <p:strVal val="visible"/>
                                      </p:to>
                                    </p:set>
                                    <p:animEffect transition="in" filter="barn(inVertical)">
                                      <p:cBhvr>
                                        <p:cTn id="39" dur="500"/>
                                        <p:tgtEl>
                                          <p:spTgt spid="640"/>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641"/>
                                        </p:tgtEl>
                                        <p:attrNameLst>
                                          <p:attrName>style.visibility</p:attrName>
                                        </p:attrNameLst>
                                      </p:cBhvr>
                                      <p:to>
                                        <p:strVal val="visible"/>
                                      </p:to>
                                    </p:set>
                                    <p:animEffect transition="in" filter="barn(inVertical)">
                                      <p:cBhvr>
                                        <p:cTn id="42" dur="500"/>
                                        <p:tgtEl>
                                          <p:spTgt spid="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6" grpId="0"/>
      <p:bldP spid="627" grpId="0" animBg="1"/>
      <p:bldP spid="628" grpId="0" animBg="1"/>
      <p:bldP spid="629" grpId="0" animBg="1"/>
      <p:bldP spid="631" grpId="0" animBg="1"/>
      <p:bldP spid="632" grpId="0" animBg="1"/>
      <p:bldP spid="633" grpId="0" animBg="1"/>
      <p:bldP spid="634" grpId="0" animBg="1"/>
      <p:bldP spid="635" grpId="0" animBg="1"/>
      <p:bldP spid="640" grpId="0" animBg="1"/>
      <p:bldP spid="6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
          <p:cNvSpPr/>
          <p:nvPr/>
        </p:nvSpPr>
        <p:spPr>
          <a:xfrm>
            <a:off x="3727999" y="1278728"/>
            <a:ext cx="4752528" cy="4752528"/>
          </a:xfrm>
          <a:prstGeom prst="ellipse">
            <a:avLst/>
          </a:prstGeom>
          <a:gradFill>
            <a:gsLst>
              <a:gs pos="0">
                <a:srgbClr val="ACD98C"/>
              </a:gs>
              <a:gs pos="100000">
                <a:srgbClr val="E2F2D7">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47" name="Google Shape;647;p6"/>
          <p:cNvSpPr/>
          <p:nvPr/>
        </p:nvSpPr>
        <p:spPr>
          <a:xfrm>
            <a:off x="4162033" y="1755128"/>
            <a:ext cx="3864755" cy="3864756"/>
          </a:xfrm>
          <a:prstGeom prst="ellipse">
            <a:avLst/>
          </a:prstGeom>
          <a:solidFill>
            <a:schemeClr val="lt1"/>
          </a:solidFill>
          <a:ln w="762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48" name="Google Shape;648;p6"/>
          <p:cNvSpPr/>
          <p:nvPr/>
        </p:nvSpPr>
        <p:spPr>
          <a:xfrm>
            <a:off x="4354254" y="4680026"/>
            <a:ext cx="415775" cy="41577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49" name="Google Shape;649;p6"/>
          <p:cNvSpPr/>
          <p:nvPr/>
        </p:nvSpPr>
        <p:spPr>
          <a:xfrm>
            <a:off x="7418793" y="4680026"/>
            <a:ext cx="415775" cy="41577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0" name="Google Shape;650;p6"/>
          <p:cNvSpPr/>
          <p:nvPr/>
        </p:nvSpPr>
        <p:spPr>
          <a:xfrm flipH="1">
            <a:off x="7626683" y="4840040"/>
            <a:ext cx="3864754" cy="1361267"/>
          </a:xfrm>
          <a:prstGeom prst="roundRect">
            <a:avLst>
              <a:gd name="adj" fmla="val 16667"/>
            </a:avLst>
          </a:prstGeom>
          <a:solidFill>
            <a:schemeClr val="lt1"/>
          </a:solidFill>
          <a:ln>
            <a:noFill/>
          </a:ln>
          <a:effectLst>
            <a:outerShdw blurRad="152400" dist="38100" dir="5400000" algn="t" rotWithShape="0">
              <a:srgbClr val="A5A5A5">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1" name="Google Shape;651;p6"/>
          <p:cNvSpPr/>
          <p:nvPr/>
        </p:nvSpPr>
        <p:spPr>
          <a:xfrm rot="5400000" flipH="1">
            <a:off x="10317515" y="5027384"/>
            <a:ext cx="1361267" cy="986578"/>
          </a:xfrm>
          <a:prstGeom prst="round2SameRect">
            <a:avLst>
              <a:gd name="adj1" fmla="val 24419"/>
              <a:gd name="adj2" fmla="val 0"/>
            </a:avLst>
          </a:prstGeom>
          <a:gradFill>
            <a:gsLst>
              <a:gs pos="0">
                <a:schemeClr val="accent1"/>
              </a:gs>
              <a:gs pos="100000">
                <a:srgbClr val="ACD98C"/>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2" name="Google Shape;652;p6"/>
          <p:cNvSpPr/>
          <p:nvPr/>
        </p:nvSpPr>
        <p:spPr>
          <a:xfrm>
            <a:off x="697387" y="4840040"/>
            <a:ext cx="3864754" cy="1361267"/>
          </a:xfrm>
          <a:prstGeom prst="roundRect">
            <a:avLst>
              <a:gd name="adj" fmla="val 16667"/>
            </a:avLst>
          </a:prstGeom>
          <a:solidFill>
            <a:schemeClr val="lt1"/>
          </a:solidFill>
          <a:ln>
            <a:noFill/>
          </a:ln>
          <a:effectLst>
            <a:outerShdw blurRad="152400" dist="38100" dir="5400000" algn="t" rotWithShape="0">
              <a:srgbClr val="A5A5A5">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3" name="Google Shape;653;p6"/>
          <p:cNvSpPr/>
          <p:nvPr/>
        </p:nvSpPr>
        <p:spPr>
          <a:xfrm rot="-5400000">
            <a:off x="510042" y="5027384"/>
            <a:ext cx="1361267" cy="986578"/>
          </a:xfrm>
          <a:prstGeom prst="round2SameRect">
            <a:avLst>
              <a:gd name="adj1" fmla="val 24419"/>
              <a:gd name="adj2" fmla="val 0"/>
            </a:avLst>
          </a:prstGeom>
          <a:gradFill>
            <a:gsLst>
              <a:gs pos="0">
                <a:schemeClr val="accent1"/>
              </a:gs>
              <a:gs pos="100000">
                <a:srgbClr val="ACD98C"/>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4" name="Google Shape;654;p6"/>
          <p:cNvSpPr/>
          <p:nvPr/>
        </p:nvSpPr>
        <p:spPr>
          <a:xfrm flipH="1">
            <a:off x="7626683" y="1152582"/>
            <a:ext cx="3864754" cy="1361267"/>
          </a:xfrm>
          <a:prstGeom prst="roundRect">
            <a:avLst>
              <a:gd name="adj" fmla="val 16667"/>
            </a:avLst>
          </a:prstGeom>
          <a:solidFill>
            <a:schemeClr val="lt1"/>
          </a:solidFill>
          <a:ln>
            <a:noFill/>
          </a:ln>
          <a:effectLst>
            <a:outerShdw blurRad="152400" dist="38100" dir="5400000" algn="t" rotWithShape="0">
              <a:srgbClr val="A5A5A5">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5" name="Google Shape;655;p6"/>
          <p:cNvSpPr/>
          <p:nvPr/>
        </p:nvSpPr>
        <p:spPr>
          <a:xfrm rot="5400000" flipH="1">
            <a:off x="10317515" y="1339926"/>
            <a:ext cx="1361267" cy="986578"/>
          </a:xfrm>
          <a:prstGeom prst="round2SameRect">
            <a:avLst>
              <a:gd name="adj1" fmla="val 24419"/>
              <a:gd name="adj2" fmla="val 0"/>
            </a:avLst>
          </a:prstGeom>
          <a:gradFill>
            <a:gsLst>
              <a:gs pos="0">
                <a:schemeClr val="accent1"/>
              </a:gs>
              <a:gs pos="100000">
                <a:srgbClr val="ACD98C"/>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6" name="Google Shape;656;p6"/>
          <p:cNvSpPr/>
          <p:nvPr/>
        </p:nvSpPr>
        <p:spPr>
          <a:xfrm>
            <a:off x="697387" y="1152582"/>
            <a:ext cx="3864754" cy="1361267"/>
          </a:xfrm>
          <a:prstGeom prst="roundRect">
            <a:avLst>
              <a:gd name="adj" fmla="val 16667"/>
            </a:avLst>
          </a:prstGeom>
          <a:solidFill>
            <a:schemeClr val="lt1"/>
          </a:solidFill>
          <a:ln>
            <a:noFill/>
          </a:ln>
          <a:effectLst>
            <a:outerShdw blurRad="152400" dist="38100" dir="5400000" algn="t" rotWithShape="0">
              <a:srgbClr val="A5A5A5">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7" name="Google Shape;657;p6"/>
          <p:cNvSpPr/>
          <p:nvPr/>
        </p:nvSpPr>
        <p:spPr>
          <a:xfrm rot="-5400000">
            <a:off x="510042" y="1339926"/>
            <a:ext cx="1361267" cy="986578"/>
          </a:xfrm>
          <a:prstGeom prst="round2SameRect">
            <a:avLst>
              <a:gd name="adj1" fmla="val 24419"/>
              <a:gd name="adj2" fmla="val 0"/>
            </a:avLst>
          </a:prstGeom>
          <a:gradFill>
            <a:gsLst>
              <a:gs pos="0">
                <a:schemeClr val="accent1"/>
              </a:gs>
              <a:gs pos="100000">
                <a:srgbClr val="ACD98C"/>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8" name="Google Shape;658;p6"/>
          <p:cNvSpPr/>
          <p:nvPr/>
        </p:nvSpPr>
        <p:spPr>
          <a:xfrm>
            <a:off x="4401443" y="4730648"/>
            <a:ext cx="321396" cy="32139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9" name="Google Shape;659;p6"/>
          <p:cNvSpPr/>
          <p:nvPr/>
        </p:nvSpPr>
        <p:spPr>
          <a:xfrm>
            <a:off x="7465985" y="4730648"/>
            <a:ext cx="321396" cy="32139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60" name="Google Shape;660;p6"/>
          <p:cNvSpPr/>
          <p:nvPr/>
        </p:nvSpPr>
        <p:spPr>
          <a:xfrm>
            <a:off x="4354254" y="2289361"/>
            <a:ext cx="415775" cy="41577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61" name="Google Shape;661;p6"/>
          <p:cNvSpPr/>
          <p:nvPr/>
        </p:nvSpPr>
        <p:spPr>
          <a:xfrm>
            <a:off x="4401443" y="2336551"/>
            <a:ext cx="321396" cy="321396"/>
          </a:xfrm>
          <a:prstGeom prst="ellipse">
            <a:avLst/>
          </a:prstGeom>
          <a:solidFill>
            <a:srgbClr val="ACD9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62" name="Google Shape;662;p6"/>
          <p:cNvSpPr/>
          <p:nvPr/>
        </p:nvSpPr>
        <p:spPr>
          <a:xfrm>
            <a:off x="7418793" y="2289361"/>
            <a:ext cx="415775" cy="41577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63" name="Google Shape;663;p6"/>
          <p:cNvSpPr/>
          <p:nvPr/>
        </p:nvSpPr>
        <p:spPr>
          <a:xfrm>
            <a:off x="7465985" y="2336551"/>
            <a:ext cx="321396" cy="32139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64" name="Google Shape;664;p6"/>
          <p:cNvSpPr txBox="1"/>
          <p:nvPr/>
        </p:nvSpPr>
        <p:spPr>
          <a:xfrm>
            <a:off x="1692344" y="1677562"/>
            <a:ext cx="275288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Build Transactional Fiori Apps</a:t>
            </a:r>
            <a:endParaRPr/>
          </a:p>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Responsive Web Design</a:t>
            </a:r>
            <a:endParaRPr sz="1600">
              <a:solidFill>
                <a:srgbClr val="1B294E"/>
              </a:solidFill>
              <a:latin typeface="Gill Sans"/>
              <a:ea typeface="Gill Sans"/>
              <a:cs typeface="Gill Sans"/>
              <a:sym typeface="Gill Sans"/>
            </a:endParaRPr>
          </a:p>
        </p:txBody>
      </p:sp>
      <p:sp>
        <p:nvSpPr>
          <p:cNvPr id="665" name="Google Shape;665;p6"/>
          <p:cNvSpPr txBox="1"/>
          <p:nvPr/>
        </p:nvSpPr>
        <p:spPr>
          <a:xfrm>
            <a:off x="1819960" y="1361878"/>
            <a:ext cx="262526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3A6020"/>
                </a:solidFill>
                <a:latin typeface="Gill Sans"/>
                <a:ea typeface="Gill Sans"/>
                <a:cs typeface="Gill Sans"/>
                <a:sym typeface="Gill Sans"/>
              </a:rPr>
              <a:t>Fiori</a:t>
            </a:r>
            <a:r>
              <a:rPr lang="en-US" sz="1600">
                <a:solidFill>
                  <a:srgbClr val="3A6020"/>
                </a:solidFill>
                <a:latin typeface="Gill Sans"/>
                <a:ea typeface="Gill Sans"/>
                <a:cs typeface="Gill Sans"/>
                <a:sym typeface="Gill Sans"/>
              </a:rPr>
              <a:t> </a:t>
            </a:r>
            <a:r>
              <a:rPr lang="en-US" sz="1600" b="1">
                <a:solidFill>
                  <a:srgbClr val="3A6020"/>
                </a:solidFill>
                <a:latin typeface="Gill Sans"/>
                <a:ea typeface="Gill Sans"/>
                <a:cs typeface="Gill Sans"/>
                <a:sym typeface="Gill Sans"/>
              </a:rPr>
              <a:t>UX</a:t>
            </a:r>
            <a:endParaRPr sz="1600" b="1">
              <a:solidFill>
                <a:srgbClr val="3A6020"/>
              </a:solidFill>
              <a:latin typeface="Gill Sans"/>
              <a:ea typeface="Gill Sans"/>
              <a:cs typeface="Gill Sans"/>
              <a:sym typeface="Gill Sans"/>
            </a:endParaRPr>
          </a:p>
        </p:txBody>
      </p:sp>
      <p:sp>
        <p:nvSpPr>
          <p:cNvPr id="666" name="Google Shape;666;p6"/>
          <p:cNvSpPr txBox="1"/>
          <p:nvPr/>
        </p:nvSpPr>
        <p:spPr>
          <a:xfrm>
            <a:off x="1780547" y="5541485"/>
            <a:ext cx="2625264"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Utilize your ABAP skills to</a:t>
            </a:r>
            <a:endParaRPr/>
          </a:p>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develop cloud native apps</a:t>
            </a:r>
            <a:endParaRPr sz="1600">
              <a:solidFill>
                <a:srgbClr val="1B294E"/>
              </a:solidFill>
              <a:latin typeface="Gill Sans"/>
              <a:ea typeface="Gill Sans"/>
              <a:cs typeface="Gill Sans"/>
              <a:sym typeface="Gill Sans"/>
            </a:endParaRPr>
          </a:p>
        </p:txBody>
      </p:sp>
      <p:sp>
        <p:nvSpPr>
          <p:cNvPr id="667" name="Google Shape;667;p6"/>
          <p:cNvSpPr txBox="1"/>
          <p:nvPr/>
        </p:nvSpPr>
        <p:spPr>
          <a:xfrm>
            <a:off x="1603985" y="4891761"/>
            <a:ext cx="305596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3A6020"/>
                </a:solidFill>
                <a:latin typeface="Gill Sans"/>
                <a:ea typeface="Gill Sans"/>
                <a:cs typeface="Gill Sans"/>
                <a:sym typeface="Gill Sans"/>
              </a:rPr>
              <a:t>Robust programming with ABAP</a:t>
            </a:r>
            <a:endParaRPr sz="2000" b="1">
              <a:solidFill>
                <a:srgbClr val="3A6020"/>
              </a:solidFill>
              <a:latin typeface="Gill Sans"/>
              <a:ea typeface="Gill Sans"/>
              <a:cs typeface="Gill Sans"/>
              <a:sym typeface="Gill Sans"/>
            </a:endParaRPr>
          </a:p>
        </p:txBody>
      </p:sp>
      <p:sp>
        <p:nvSpPr>
          <p:cNvPr id="668" name="Google Shape;668;p6"/>
          <p:cNvSpPr txBox="1"/>
          <p:nvPr/>
        </p:nvSpPr>
        <p:spPr>
          <a:xfrm>
            <a:off x="7571514" y="1667818"/>
            <a:ext cx="3057222"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Side-by-side extension scenarios</a:t>
            </a:r>
            <a:endParaRPr/>
          </a:p>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using Cloud solutions with embedded steampunk</a:t>
            </a:r>
            <a:endParaRPr sz="1600">
              <a:solidFill>
                <a:srgbClr val="1B294E"/>
              </a:solidFill>
              <a:latin typeface="Gill Sans"/>
              <a:ea typeface="Gill Sans"/>
              <a:cs typeface="Gill Sans"/>
              <a:sym typeface="Gill Sans"/>
            </a:endParaRPr>
          </a:p>
        </p:txBody>
      </p:sp>
      <p:sp>
        <p:nvSpPr>
          <p:cNvPr id="669" name="Google Shape;669;p6"/>
          <p:cNvSpPr txBox="1"/>
          <p:nvPr/>
        </p:nvSpPr>
        <p:spPr>
          <a:xfrm>
            <a:off x="7528081" y="1325796"/>
            <a:ext cx="305722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3A6020"/>
                </a:solidFill>
                <a:latin typeface="Gill Sans"/>
                <a:ea typeface="Gill Sans"/>
                <a:cs typeface="Gill Sans"/>
                <a:sym typeface="Gill Sans"/>
              </a:rPr>
              <a:t>Cloud Ready Extension</a:t>
            </a:r>
            <a:endParaRPr/>
          </a:p>
        </p:txBody>
      </p:sp>
      <p:sp>
        <p:nvSpPr>
          <p:cNvPr id="670" name="Google Shape;670;p6"/>
          <p:cNvSpPr txBox="1"/>
          <p:nvPr/>
        </p:nvSpPr>
        <p:spPr>
          <a:xfrm>
            <a:off x="7561632" y="5428675"/>
            <a:ext cx="2914679"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Squeeze the power of in-memory</a:t>
            </a:r>
            <a:endParaRPr/>
          </a:p>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DB with Code-to-data</a:t>
            </a:r>
            <a:endParaRPr sz="1600">
              <a:solidFill>
                <a:srgbClr val="1B294E"/>
              </a:solidFill>
              <a:latin typeface="Gill Sans"/>
              <a:ea typeface="Gill Sans"/>
              <a:cs typeface="Gill Sans"/>
              <a:sym typeface="Gill Sans"/>
            </a:endParaRPr>
          </a:p>
        </p:txBody>
      </p:sp>
      <p:sp>
        <p:nvSpPr>
          <p:cNvPr id="671" name="Google Shape;671;p6"/>
          <p:cNvSpPr txBox="1"/>
          <p:nvPr/>
        </p:nvSpPr>
        <p:spPr>
          <a:xfrm>
            <a:off x="8125367" y="5095801"/>
            <a:ext cx="262526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3A6020"/>
                </a:solidFill>
                <a:latin typeface="Gill Sans"/>
                <a:ea typeface="Gill Sans"/>
                <a:cs typeface="Gill Sans"/>
                <a:sym typeface="Gill Sans"/>
              </a:rPr>
              <a:t>Leverage HANA</a:t>
            </a:r>
            <a:endParaRPr sz="2000" b="1">
              <a:solidFill>
                <a:schemeClr val="accent1"/>
              </a:solidFill>
              <a:latin typeface="Quattrocento Sans"/>
              <a:ea typeface="Quattrocento Sans"/>
              <a:cs typeface="Quattrocento Sans"/>
              <a:sym typeface="Quattrocento Sans"/>
            </a:endParaRPr>
          </a:p>
        </p:txBody>
      </p:sp>
      <p:grpSp>
        <p:nvGrpSpPr>
          <p:cNvPr id="672" name="Google Shape;672;p6"/>
          <p:cNvGrpSpPr/>
          <p:nvPr/>
        </p:nvGrpSpPr>
        <p:grpSpPr>
          <a:xfrm>
            <a:off x="4463762" y="2060945"/>
            <a:ext cx="3253122" cy="3253122"/>
            <a:chOff x="4473145" y="2028431"/>
            <a:chExt cx="3253122" cy="3253122"/>
          </a:xfrm>
        </p:grpSpPr>
        <p:grpSp>
          <p:nvGrpSpPr>
            <p:cNvPr id="673" name="Google Shape;673;p6"/>
            <p:cNvGrpSpPr/>
            <p:nvPr/>
          </p:nvGrpSpPr>
          <p:grpSpPr>
            <a:xfrm>
              <a:off x="4473145" y="2028431"/>
              <a:ext cx="3253122" cy="3253122"/>
              <a:chOff x="4401443" y="1994538"/>
              <a:chExt cx="3385936" cy="3385936"/>
            </a:xfrm>
          </p:grpSpPr>
          <p:sp>
            <p:nvSpPr>
              <p:cNvPr id="674" name="Google Shape;674;p6"/>
              <p:cNvSpPr/>
              <p:nvPr/>
            </p:nvSpPr>
            <p:spPr>
              <a:xfrm>
                <a:off x="4401443" y="1994538"/>
                <a:ext cx="3385936" cy="3385936"/>
              </a:xfrm>
              <a:prstGeom prst="ellipse">
                <a:avLst/>
              </a:prstGeom>
              <a:gradFill>
                <a:gsLst>
                  <a:gs pos="0">
                    <a:schemeClr val="accent1"/>
                  </a:gs>
                  <a:gs pos="100000">
                    <a:srgbClr val="57913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75" name="Google Shape;675;p6"/>
              <p:cNvSpPr/>
              <p:nvPr/>
            </p:nvSpPr>
            <p:spPr>
              <a:xfrm>
                <a:off x="4504047" y="2097141"/>
                <a:ext cx="3180728" cy="3180728"/>
              </a:xfrm>
              <a:prstGeom prst="donut">
                <a:avLst>
                  <a:gd name="adj" fmla="val 5893"/>
                </a:avLst>
              </a:prstGeom>
              <a:gradFill>
                <a:gsLst>
                  <a:gs pos="0">
                    <a:srgbClr val="ACD98C">
                      <a:alpha val="40784"/>
                    </a:srgbClr>
                  </a:gs>
                  <a:gs pos="100000">
                    <a:srgbClr val="75C042">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grpSp>
        <p:sp>
          <p:nvSpPr>
            <p:cNvPr id="676" name="Google Shape;676;p6"/>
            <p:cNvSpPr/>
            <p:nvPr/>
          </p:nvSpPr>
          <p:spPr>
            <a:xfrm>
              <a:off x="5098444" y="2938301"/>
              <a:ext cx="1934394" cy="1274980"/>
            </a:xfrm>
            <a:custGeom>
              <a:avLst/>
              <a:gdLst/>
              <a:ahLst/>
              <a:cxnLst/>
              <a:rect l="l" t="t" r="r" b="b"/>
              <a:pathLst>
                <a:path w="1934394" h="1274980" extrusionOk="0">
                  <a:moveTo>
                    <a:pt x="967197" y="0"/>
                  </a:moveTo>
                  <a:cubicBezTo>
                    <a:pt x="1468343" y="0"/>
                    <a:pt x="1880533" y="380868"/>
                    <a:pt x="1930099" y="868937"/>
                  </a:cubicBezTo>
                  <a:lnTo>
                    <a:pt x="1934394" y="953988"/>
                  </a:lnTo>
                  <a:lnTo>
                    <a:pt x="1876622" y="997189"/>
                  </a:lnTo>
                  <a:cubicBezTo>
                    <a:pt x="1617021" y="1172572"/>
                    <a:pt x="1304068" y="1274980"/>
                    <a:pt x="967196" y="1274980"/>
                  </a:cubicBezTo>
                  <a:cubicBezTo>
                    <a:pt x="630324" y="1274980"/>
                    <a:pt x="317371" y="1172572"/>
                    <a:pt x="57770" y="997189"/>
                  </a:cubicBezTo>
                  <a:lnTo>
                    <a:pt x="0" y="953990"/>
                  </a:lnTo>
                  <a:lnTo>
                    <a:pt x="4295" y="868937"/>
                  </a:lnTo>
                  <a:cubicBezTo>
                    <a:pt x="53861" y="380868"/>
                    <a:pt x="466051" y="0"/>
                    <a:pt x="967197" y="0"/>
                  </a:cubicBezTo>
                  <a:close/>
                </a:path>
              </a:pathLst>
            </a:custGeom>
            <a:gradFill>
              <a:gsLst>
                <a:gs pos="0">
                  <a:schemeClr val="accent1"/>
                </a:gs>
                <a:gs pos="100000">
                  <a:srgbClr val="3A602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pic>
          <p:nvPicPr>
            <p:cNvPr id="677" name="Google Shape;677;p6" descr="Handshake outline"/>
            <p:cNvPicPr preferRelativeResize="0"/>
            <p:nvPr/>
          </p:nvPicPr>
          <p:blipFill rotWithShape="1">
            <a:blip r:embed="rId3">
              <a:alphaModFix/>
            </a:blip>
            <a:srcRect/>
            <a:stretch/>
          </p:blipFill>
          <p:spPr>
            <a:xfrm>
              <a:off x="5608441" y="3197790"/>
              <a:ext cx="914400" cy="914400"/>
            </a:xfrm>
            <a:prstGeom prst="rect">
              <a:avLst/>
            </a:prstGeom>
            <a:noFill/>
            <a:ln>
              <a:noFill/>
            </a:ln>
          </p:spPr>
        </p:pic>
      </p:grpSp>
      <p:sp>
        <p:nvSpPr>
          <p:cNvPr id="678" name="Google Shape;678;p6"/>
          <p:cNvSpPr/>
          <p:nvPr/>
        </p:nvSpPr>
        <p:spPr>
          <a:xfrm>
            <a:off x="3253502" y="814080"/>
            <a:ext cx="5681820" cy="5681820"/>
          </a:xfrm>
          <a:prstGeom prst="arc">
            <a:avLst>
              <a:gd name="adj1" fmla="val 14343206"/>
              <a:gd name="adj2" fmla="val 18065863"/>
            </a:avLst>
          </a:prstGeom>
          <a:noFill/>
          <a:ln w="25400" cap="rnd" cmpd="sng">
            <a:solidFill>
              <a:srgbClr val="BFBFBF"/>
            </a:solidFill>
            <a:prstDash val="dot"/>
            <a:round/>
            <a:headEnd type="none" w="lg" len="lg"/>
            <a:tailEnd type="triangle" w="lg" len="lg"/>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679" name="Google Shape;679;p6"/>
          <p:cNvSpPr/>
          <p:nvPr/>
        </p:nvSpPr>
        <p:spPr>
          <a:xfrm>
            <a:off x="3263353" y="814080"/>
            <a:ext cx="5681820" cy="5681820"/>
          </a:xfrm>
          <a:prstGeom prst="arc">
            <a:avLst>
              <a:gd name="adj1" fmla="val 20348132"/>
              <a:gd name="adj2" fmla="val 1347339"/>
            </a:avLst>
          </a:prstGeom>
          <a:noFill/>
          <a:ln w="25400" cap="rnd" cmpd="sng">
            <a:solidFill>
              <a:srgbClr val="BFBFBF"/>
            </a:solidFill>
            <a:prstDash val="dot"/>
            <a:round/>
            <a:headEnd type="none" w="lg" len="lg"/>
            <a:tailEnd type="triangle" w="lg" len="lg"/>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680" name="Google Shape;680;p6"/>
          <p:cNvSpPr/>
          <p:nvPr/>
        </p:nvSpPr>
        <p:spPr>
          <a:xfrm rot="10800000">
            <a:off x="3253502" y="814080"/>
            <a:ext cx="5681820" cy="5681820"/>
          </a:xfrm>
          <a:prstGeom prst="arc">
            <a:avLst>
              <a:gd name="adj1" fmla="val 14343206"/>
              <a:gd name="adj2" fmla="val 18065863"/>
            </a:avLst>
          </a:prstGeom>
          <a:noFill/>
          <a:ln w="25400" cap="rnd" cmpd="sng">
            <a:solidFill>
              <a:srgbClr val="BFBFBF"/>
            </a:solidFill>
            <a:prstDash val="dot"/>
            <a:round/>
            <a:headEnd type="none" w="sm" len="sm"/>
            <a:tailEnd type="triangle" w="lg" len="lg"/>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681" name="Google Shape;681;p6"/>
          <p:cNvSpPr/>
          <p:nvPr/>
        </p:nvSpPr>
        <p:spPr>
          <a:xfrm flipH="1">
            <a:off x="3253499" y="814080"/>
            <a:ext cx="5681820" cy="5681820"/>
          </a:xfrm>
          <a:prstGeom prst="arc">
            <a:avLst>
              <a:gd name="adj1" fmla="val 20348132"/>
              <a:gd name="adj2" fmla="val 1347339"/>
            </a:avLst>
          </a:prstGeom>
          <a:noFill/>
          <a:ln w="25400" cap="rnd" cmpd="sng">
            <a:solidFill>
              <a:srgbClr val="BFBFBF"/>
            </a:solidFill>
            <a:prstDash val="dot"/>
            <a:round/>
            <a:headEnd type="triangle" w="lg" len="lg"/>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pic>
        <p:nvPicPr>
          <p:cNvPr id="682" name="Google Shape;682;p6" descr="Business Growth outline"/>
          <p:cNvPicPr preferRelativeResize="0"/>
          <p:nvPr/>
        </p:nvPicPr>
        <p:blipFill rotWithShape="1">
          <a:blip r:embed="rId4">
            <a:alphaModFix/>
          </a:blip>
          <a:srcRect/>
          <a:stretch/>
        </p:blipFill>
        <p:spPr>
          <a:xfrm>
            <a:off x="717089" y="1376017"/>
            <a:ext cx="914400" cy="914400"/>
          </a:xfrm>
          <a:prstGeom prst="rect">
            <a:avLst/>
          </a:prstGeom>
          <a:noFill/>
          <a:ln>
            <a:noFill/>
          </a:ln>
        </p:spPr>
      </p:pic>
      <p:pic>
        <p:nvPicPr>
          <p:cNvPr id="683" name="Google Shape;683;p6" descr="Target Audience outline"/>
          <p:cNvPicPr preferRelativeResize="0"/>
          <p:nvPr/>
        </p:nvPicPr>
        <p:blipFill rotWithShape="1">
          <a:blip r:embed="rId5">
            <a:alphaModFix/>
          </a:blip>
          <a:srcRect/>
          <a:stretch/>
        </p:blipFill>
        <p:spPr>
          <a:xfrm>
            <a:off x="699061" y="5052044"/>
            <a:ext cx="914400" cy="914400"/>
          </a:xfrm>
          <a:prstGeom prst="rect">
            <a:avLst/>
          </a:prstGeom>
          <a:noFill/>
          <a:ln>
            <a:noFill/>
          </a:ln>
        </p:spPr>
      </p:pic>
      <p:pic>
        <p:nvPicPr>
          <p:cNvPr id="684" name="Google Shape;684;p6" descr="Person with idea outline"/>
          <p:cNvPicPr preferRelativeResize="0"/>
          <p:nvPr/>
        </p:nvPicPr>
        <p:blipFill rotWithShape="1">
          <a:blip r:embed="rId6">
            <a:alphaModFix/>
          </a:blip>
          <a:srcRect/>
          <a:stretch/>
        </p:blipFill>
        <p:spPr>
          <a:xfrm>
            <a:off x="10517107" y="5074654"/>
            <a:ext cx="914400" cy="914400"/>
          </a:xfrm>
          <a:prstGeom prst="rect">
            <a:avLst/>
          </a:prstGeom>
          <a:noFill/>
          <a:ln>
            <a:noFill/>
          </a:ln>
        </p:spPr>
      </p:pic>
      <p:pic>
        <p:nvPicPr>
          <p:cNvPr id="685" name="Google Shape;685;p6" descr="Group brainstorm outline"/>
          <p:cNvPicPr preferRelativeResize="0"/>
          <p:nvPr/>
        </p:nvPicPr>
        <p:blipFill rotWithShape="1">
          <a:blip r:embed="rId7">
            <a:alphaModFix/>
          </a:blip>
          <a:srcRect/>
          <a:stretch/>
        </p:blipFill>
        <p:spPr>
          <a:xfrm>
            <a:off x="10540948" y="1347937"/>
            <a:ext cx="914400" cy="914400"/>
          </a:xfrm>
          <a:prstGeom prst="rect">
            <a:avLst/>
          </a:prstGeom>
          <a:noFill/>
          <a:ln>
            <a:noFill/>
          </a:ln>
        </p:spPr>
      </p:pic>
      <p:sp>
        <p:nvSpPr>
          <p:cNvPr id="686" name="Google Shape;686;p6"/>
          <p:cNvSpPr txBox="1"/>
          <p:nvPr/>
        </p:nvSpPr>
        <p:spPr>
          <a:xfrm>
            <a:off x="405448" y="135197"/>
            <a:ext cx="8509000" cy="488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rgbClr val="FFC000"/>
                </a:solidFill>
                <a:latin typeface="Corben"/>
                <a:ea typeface="Corben"/>
                <a:cs typeface="Corben"/>
                <a:sym typeface="Corben"/>
              </a:rPr>
              <a:t>Motivation</a:t>
            </a:r>
            <a:endParaRPr sz="2000" b="0" i="0" u="none" strike="noStrike" cap="none" dirty="0">
              <a:solidFill>
                <a:srgbClr val="FFC000"/>
              </a:solidFill>
              <a:latin typeface="Corben"/>
              <a:ea typeface="Corben"/>
              <a:cs typeface="Corben"/>
              <a:sym typeface="Corben"/>
            </a:endParaRPr>
          </a:p>
        </p:txBody>
      </p:sp>
      <p:sp>
        <p:nvSpPr>
          <p:cNvPr id="4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accent1"/>
                </a:solidFill>
                <a:latin typeface="Cambria" panose="02040503050406030204" pitchFamily="18" charset="0"/>
                <a:ea typeface="Cambria" panose="02040503050406030204" pitchFamily="18" charset="0"/>
                <a:cs typeface="Corben"/>
                <a:sym typeface="Corben"/>
              </a:rPr>
              <a:t>www.anubhavtrainings.com</a:t>
            </a:r>
            <a:endParaRPr sz="1600" dirty="0">
              <a:solidFill>
                <a:schemeClr val="accent1"/>
              </a:solidFill>
              <a:latin typeface="Cambria" panose="02040503050406030204" pitchFamily="18" charset="0"/>
              <a:ea typeface="Cambria" panose="02040503050406030204" pitchFamily="18" charset="0"/>
              <a:cs typeface="Corben"/>
              <a:sym typeface="Corben"/>
            </a:endParaRPr>
          </a:p>
        </p:txBody>
      </p:sp>
      <p:pic>
        <p:nvPicPr>
          <p:cNvPr id="4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86"/>
                                        </p:tgtEl>
                                        <p:attrNameLst>
                                          <p:attrName>style.visibility</p:attrName>
                                        </p:attrNameLst>
                                      </p:cBhvr>
                                      <p:to>
                                        <p:strVal val="visible"/>
                                      </p:to>
                                    </p:set>
                                    <p:animEffect transition="in" filter="barn(inVertical)">
                                      <p:cBhvr>
                                        <p:cTn id="7" dur="500"/>
                                        <p:tgtEl>
                                          <p:spTgt spid="68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46"/>
                                        </p:tgtEl>
                                        <p:attrNameLst>
                                          <p:attrName>style.visibility</p:attrName>
                                        </p:attrNameLst>
                                      </p:cBhvr>
                                      <p:to>
                                        <p:strVal val="visible"/>
                                      </p:to>
                                    </p:set>
                                    <p:animEffect transition="in" filter="barn(inVertical)">
                                      <p:cBhvr>
                                        <p:cTn id="12" dur="500"/>
                                        <p:tgtEl>
                                          <p:spTgt spid="64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47"/>
                                        </p:tgtEl>
                                        <p:attrNameLst>
                                          <p:attrName>style.visibility</p:attrName>
                                        </p:attrNameLst>
                                      </p:cBhvr>
                                      <p:to>
                                        <p:strVal val="visible"/>
                                      </p:to>
                                    </p:set>
                                    <p:animEffect transition="in" filter="barn(inVertical)">
                                      <p:cBhvr>
                                        <p:cTn id="15" dur="500"/>
                                        <p:tgtEl>
                                          <p:spTgt spid="64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48"/>
                                        </p:tgtEl>
                                        <p:attrNameLst>
                                          <p:attrName>style.visibility</p:attrName>
                                        </p:attrNameLst>
                                      </p:cBhvr>
                                      <p:to>
                                        <p:strVal val="visible"/>
                                      </p:to>
                                    </p:set>
                                    <p:animEffect transition="in" filter="barn(inVertical)">
                                      <p:cBhvr>
                                        <p:cTn id="18" dur="500"/>
                                        <p:tgtEl>
                                          <p:spTgt spid="64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649"/>
                                        </p:tgtEl>
                                        <p:attrNameLst>
                                          <p:attrName>style.visibility</p:attrName>
                                        </p:attrNameLst>
                                      </p:cBhvr>
                                      <p:to>
                                        <p:strVal val="visible"/>
                                      </p:to>
                                    </p:set>
                                    <p:animEffect transition="in" filter="barn(inVertical)">
                                      <p:cBhvr>
                                        <p:cTn id="21" dur="500"/>
                                        <p:tgtEl>
                                          <p:spTgt spid="649"/>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650"/>
                                        </p:tgtEl>
                                        <p:attrNameLst>
                                          <p:attrName>style.visibility</p:attrName>
                                        </p:attrNameLst>
                                      </p:cBhvr>
                                      <p:to>
                                        <p:strVal val="visible"/>
                                      </p:to>
                                    </p:set>
                                    <p:animEffect transition="in" filter="barn(inVertical)">
                                      <p:cBhvr>
                                        <p:cTn id="24" dur="500"/>
                                        <p:tgtEl>
                                          <p:spTgt spid="650"/>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651"/>
                                        </p:tgtEl>
                                        <p:attrNameLst>
                                          <p:attrName>style.visibility</p:attrName>
                                        </p:attrNameLst>
                                      </p:cBhvr>
                                      <p:to>
                                        <p:strVal val="visible"/>
                                      </p:to>
                                    </p:set>
                                    <p:animEffect transition="in" filter="barn(inVertical)">
                                      <p:cBhvr>
                                        <p:cTn id="27" dur="500"/>
                                        <p:tgtEl>
                                          <p:spTgt spid="651"/>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652"/>
                                        </p:tgtEl>
                                        <p:attrNameLst>
                                          <p:attrName>style.visibility</p:attrName>
                                        </p:attrNameLst>
                                      </p:cBhvr>
                                      <p:to>
                                        <p:strVal val="visible"/>
                                      </p:to>
                                    </p:set>
                                    <p:animEffect transition="in" filter="barn(inVertical)">
                                      <p:cBhvr>
                                        <p:cTn id="30" dur="500"/>
                                        <p:tgtEl>
                                          <p:spTgt spid="652"/>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653"/>
                                        </p:tgtEl>
                                        <p:attrNameLst>
                                          <p:attrName>style.visibility</p:attrName>
                                        </p:attrNameLst>
                                      </p:cBhvr>
                                      <p:to>
                                        <p:strVal val="visible"/>
                                      </p:to>
                                    </p:set>
                                    <p:animEffect transition="in" filter="barn(inVertical)">
                                      <p:cBhvr>
                                        <p:cTn id="33" dur="500"/>
                                        <p:tgtEl>
                                          <p:spTgt spid="653"/>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654"/>
                                        </p:tgtEl>
                                        <p:attrNameLst>
                                          <p:attrName>style.visibility</p:attrName>
                                        </p:attrNameLst>
                                      </p:cBhvr>
                                      <p:to>
                                        <p:strVal val="visible"/>
                                      </p:to>
                                    </p:set>
                                    <p:animEffect transition="in" filter="barn(inVertical)">
                                      <p:cBhvr>
                                        <p:cTn id="36" dur="500"/>
                                        <p:tgtEl>
                                          <p:spTgt spid="654"/>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655"/>
                                        </p:tgtEl>
                                        <p:attrNameLst>
                                          <p:attrName>style.visibility</p:attrName>
                                        </p:attrNameLst>
                                      </p:cBhvr>
                                      <p:to>
                                        <p:strVal val="visible"/>
                                      </p:to>
                                    </p:set>
                                    <p:animEffect transition="in" filter="barn(inVertical)">
                                      <p:cBhvr>
                                        <p:cTn id="39" dur="500"/>
                                        <p:tgtEl>
                                          <p:spTgt spid="655"/>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656"/>
                                        </p:tgtEl>
                                        <p:attrNameLst>
                                          <p:attrName>style.visibility</p:attrName>
                                        </p:attrNameLst>
                                      </p:cBhvr>
                                      <p:to>
                                        <p:strVal val="visible"/>
                                      </p:to>
                                    </p:set>
                                    <p:animEffect transition="in" filter="barn(inVertical)">
                                      <p:cBhvr>
                                        <p:cTn id="42" dur="500"/>
                                        <p:tgtEl>
                                          <p:spTgt spid="656"/>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657"/>
                                        </p:tgtEl>
                                        <p:attrNameLst>
                                          <p:attrName>style.visibility</p:attrName>
                                        </p:attrNameLst>
                                      </p:cBhvr>
                                      <p:to>
                                        <p:strVal val="visible"/>
                                      </p:to>
                                    </p:set>
                                    <p:animEffect transition="in" filter="barn(inVertical)">
                                      <p:cBhvr>
                                        <p:cTn id="45" dur="500"/>
                                        <p:tgtEl>
                                          <p:spTgt spid="657"/>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658"/>
                                        </p:tgtEl>
                                        <p:attrNameLst>
                                          <p:attrName>style.visibility</p:attrName>
                                        </p:attrNameLst>
                                      </p:cBhvr>
                                      <p:to>
                                        <p:strVal val="visible"/>
                                      </p:to>
                                    </p:set>
                                    <p:animEffect transition="in" filter="barn(inVertical)">
                                      <p:cBhvr>
                                        <p:cTn id="48" dur="500"/>
                                        <p:tgtEl>
                                          <p:spTgt spid="658"/>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659"/>
                                        </p:tgtEl>
                                        <p:attrNameLst>
                                          <p:attrName>style.visibility</p:attrName>
                                        </p:attrNameLst>
                                      </p:cBhvr>
                                      <p:to>
                                        <p:strVal val="visible"/>
                                      </p:to>
                                    </p:set>
                                    <p:animEffect transition="in" filter="barn(inVertical)">
                                      <p:cBhvr>
                                        <p:cTn id="51" dur="500"/>
                                        <p:tgtEl>
                                          <p:spTgt spid="659"/>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660"/>
                                        </p:tgtEl>
                                        <p:attrNameLst>
                                          <p:attrName>style.visibility</p:attrName>
                                        </p:attrNameLst>
                                      </p:cBhvr>
                                      <p:to>
                                        <p:strVal val="visible"/>
                                      </p:to>
                                    </p:set>
                                    <p:animEffect transition="in" filter="barn(inVertical)">
                                      <p:cBhvr>
                                        <p:cTn id="54" dur="500"/>
                                        <p:tgtEl>
                                          <p:spTgt spid="660"/>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661"/>
                                        </p:tgtEl>
                                        <p:attrNameLst>
                                          <p:attrName>style.visibility</p:attrName>
                                        </p:attrNameLst>
                                      </p:cBhvr>
                                      <p:to>
                                        <p:strVal val="visible"/>
                                      </p:to>
                                    </p:set>
                                    <p:animEffect transition="in" filter="barn(inVertical)">
                                      <p:cBhvr>
                                        <p:cTn id="57" dur="500"/>
                                        <p:tgtEl>
                                          <p:spTgt spid="661"/>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662"/>
                                        </p:tgtEl>
                                        <p:attrNameLst>
                                          <p:attrName>style.visibility</p:attrName>
                                        </p:attrNameLst>
                                      </p:cBhvr>
                                      <p:to>
                                        <p:strVal val="visible"/>
                                      </p:to>
                                    </p:set>
                                    <p:animEffect transition="in" filter="barn(inVertical)">
                                      <p:cBhvr>
                                        <p:cTn id="60" dur="500"/>
                                        <p:tgtEl>
                                          <p:spTgt spid="662"/>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663"/>
                                        </p:tgtEl>
                                        <p:attrNameLst>
                                          <p:attrName>style.visibility</p:attrName>
                                        </p:attrNameLst>
                                      </p:cBhvr>
                                      <p:to>
                                        <p:strVal val="visible"/>
                                      </p:to>
                                    </p:set>
                                    <p:animEffect transition="in" filter="barn(inVertical)">
                                      <p:cBhvr>
                                        <p:cTn id="63" dur="500"/>
                                        <p:tgtEl>
                                          <p:spTgt spid="663"/>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664"/>
                                        </p:tgtEl>
                                        <p:attrNameLst>
                                          <p:attrName>style.visibility</p:attrName>
                                        </p:attrNameLst>
                                      </p:cBhvr>
                                      <p:to>
                                        <p:strVal val="visible"/>
                                      </p:to>
                                    </p:set>
                                    <p:animEffect transition="in" filter="barn(inVertical)">
                                      <p:cBhvr>
                                        <p:cTn id="66" dur="500"/>
                                        <p:tgtEl>
                                          <p:spTgt spid="664"/>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665"/>
                                        </p:tgtEl>
                                        <p:attrNameLst>
                                          <p:attrName>style.visibility</p:attrName>
                                        </p:attrNameLst>
                                      </p:cBhvr>
                                      <p:to>
                                        <p:strVal val="visible"/>
                                      </p:to>
                                    </p:set>
                                    <p:animEffect transition="in" filter="barn(inVertical)">
                                      <p:cBhvr>
                                        <p:cTn id="69" dur="500"/>
                                        <p:tgtEl>
                                          <p:spTgt spid="665"/>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666"/>
                                        </p:tgtEl>
                                        <p:attrNameLst>
                                          <p:attrName>style.visibility</p:attrName>
                                        </p:attrNameLst>
                                      </p:cBhvr>
                                      <p:to>
                                        <p:strVal val="visible"/>
                                      </p:to>
                                    </p:set>
                                    <p:animEffect transition="in" filter="barn(inVertical)">
                                      <p:cBhvr>
                                        <p:cTn id="72" dur="500"/>
                                        <p:tgtEl>
                                          <p:spTgt spid="666"/>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667"/>
                                        </p:tgtEl>
                                        <p:attrNameLst>
                                          <p:attrName>style.visibility</p:attrName>
                                        </p:attrNameLst>
                                      </p:cBhvr>
                                      <p:to>
                                        <p:strVal val="visible"/>
                                      </p:to>
                                    </p:set>
                                    <p:animEffect transition="in" filter="barn(inVertical)">
                                      <p:cBhvr>
                                        <p:cTn id="75" dur="500"/>
                                        <p:tgtEl>
                                          <p:spTgt spid="667"/>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668"/>
                                        </p:tgtEl>
                                        <p:attrNameLst>
                                          <p:attrName>style.visibility</p:attrName>
                                        </p:attrNameLst>
                                      </p:cBhvr>
                                      <p:to>
                                        <p:strVal val="visible"/>
                                      </p:to>
                                    </p:set>
                                    <p:animEffect transition="in" filter="barn(inVertical)">
                                      <p:cBhvr>
                                        <p:cTn id="78" dur="500"/>
                                        <p:tgtEl>
                                          <p:spTgt spid="668"/>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barn(inVertical)">
                                      <p:cBhvr>
                                        <p:cTn id="81" dur="500"/>
                                        <p:tgtEl>
                                          <p:spTgt spid="669"/>
                                        </p:tgtEl>
                                      </p:cBhvr>
                                    </p:animEffect>
                                  </p:childTnLst>
                                </p:cTn>
                              </p:par>
                              <p:par>
                                <p:cTn id="82" presetID="16" presetClass="entr" presetSubtype="21" fill="hold" grpId="0" nodeType="withEffect">
                                  <p:stCondLst>
                                    <p:cond delay="0"/>
                                  </p:stCondLst>
                                  <p:childTnLst>
                                    <p:set>
                                      <p:cBhvr>
                                        <p:cTn id="83" dur="1" fill="hold">
                                          <p:stCondLst>
                                            <p:cond delay="0"/>
                                          </p:stCondLst>
                                        </p:cTn>
                                        <p:tgtEl>
                                          <p:spTgt spid="670"/>
                                        </p:tgtEl>
                                        <p:attrNameLst>
                                          <p:attrName>style.visibility</p:attrName>
                                        </p:attrNameLst>
                                      </p:cBhvr>
                                      <p:to>
                                        <p:strVal val="visible"/>
                                      </p:to>
                                    </p:set>
                                    <p:animEffect transition="in" filter="barn(inVertical)">
                                      <p:cBhvr>
                                        <p:cTn id="84" dur="500"/>
                                        <p:tgtEl>
                                          <p:spTgt spid="670"/>
                                        </p:tgtEl>
                                      </p:cBhvr>
                                    </p:animEffect>
                                  </p:childTnLst>
                                </p:cTn>
                              </p:par>
                              <p:par>
                                <p:cTn id="85" presetID="16" presetClass="entr" presetSubtype="21" fill="hold" grpId="0" nodeType="withEffect">
                                  <p:stCondLst>
                                    <p:cond delay="0"/>
                                  </p:stCondLst>
                                  <p:childTnLst>
                                    <p:set>
                                      <p:cBhvr>
                                        <p:cTn id="86" dur="1" fill="hold">
                                          <p:stCondLst>
                                            <p:cond delay="0"/>
                                          </p:stCondLst>
                                        </p:cTn>
                                        <p:tgtEl>
                                          <p:spTgt spid="671"/>
                                        </p:tgtEl>
                                        <p:attrNameLst>
                                          <p:attrName>style.visibility</p:attrName>
                                        </p:attrNameLst>
                                      </p:cBhvr>
                                      <p:to>
                                        <p:strVal val="visible"/>
                                      </p:to>
                                    </p:set>
                                    <p:animEffect transition="in" filter="barn(inVertical)">
                                      <p:cBhvr>
                                        <p:cTn id="87" dur="500"/>
                                        <p:tgtEl>
                                          <p:spTgt spid="671"/>
                                        </p:tgtEl>
                                      </p:cBhvr>
                                    </p:animEffect>
                                  </p:childTnLst>
                                </p:cTn>
                              </p:par>
                              <p:par>
                                <p:cTn id="88" presetID="16" presetClass="entr" presetSubtype="21" fill="hold" nodeType="withEffect">
                                  <p:stCondLst>
                                    <p:cond delay="0"/>
                                  </p:stCondLst>
                                  <p:childTnLst>
                                    <p:set>
                                      <p:cBhvr>
                                        <p:cTn id="89" dur="1" fill="hold">
                                          <p:stCondLst>
                                            <p:cond delay="0"/>
                                          </p:stCondLst>
                                        </p:cTn>
                                        <p:tgtEl>
                                          <p:spTgt spid="672"/>
                                        </p:tgtEl>
                                        <p:attrNameLst>
                                          <p:attrName>style.visibility</p:attrName>
                                        </p:attrNameLst>
                                      </p:cBhvr>
                                      <p:to>
                                        <p:strVal val="visible"/>
                                      </p:to>
                                    </p:set>
                                    <p:animEffect transition="in" filter="barn(inVertical)">
                                      <p:cBhvr>
                                        <p:cTn id="90" dur="500"/>
                                        <p:tgtEl>
                                          <p:spTgt spid="672"/>
                                        </p:tgtEl>
                                      </p:cBhvr>
                                    </p:animEffect>
                                  </p:childTnLst>
                                </p:cTn>
                              </p:par>
                              <p:par>
                                <p:cTn id="91" presetID="16" presetClass="entr" presetSubtype="21" fill="hold" grpId="0" nodeType="withEffect">
                                  <p:stCondLst>
                                    <p:cond delay="0"/>
                                  </p:stCondLst>
                                  <p:childTnLst>
                                    <p:set>
                                      <p:cBhvr>
                                        <p:cTn id="92" dur="1" fill="hold">
                                          <p:stCondLst>
                                            <p:cond delay="0"/>
                                          </p:stCondLst>
                                        </p:cTn>
                                        <p:tgtEl>
                                          <p:spTgt spid="678"/>
                                        </p:tgtEl>
                                        <p:attrNameLst>
                                          <p:attrName>style.visibility</p:attrName>
                                        </p:attrNameLst>
                                      </p:cBhvr>
                                      <p:to>
                                        <p:strVal val="visible"/>
                                      </p:to>
                                    </p:set>
                                    <p:animEffect transition="in" filter="barn(inVertical)">
                                      <p:cBhvr>
                                        <p:cTn id="93" dur="500"/>
                                        <p:tgtEl>
                                          <p:spTgt spid="678"/>
                                        </p:tgtEl>
                                      </p:cBhvr>
                                    </p:animEffect>
                                  </p:childTnLst>
                                </p:cTn>
                              </p:par>
                              <p:par>
                                <p:cTn id="94" presetID="16" presetClass="entr" presetSubtype="21" fill="hold" grpId="0" nodeType="withEffect">
                                  <p:stCondLst>
                                    <p:cond delay="0"/>
                                  </p:stCondLst>
                                  <p:childTnLst>
                                    <p:set>
                                      <p:cBhvr>
                                        <p:cTn id="95" dur="1" fill="hold">
                                          <p:stCondLst>
                                            <p:cond delay="0"/>
                                          </p:stCondLst>
                                        </p:cTn>
                                        <p:tgtEl>
                                          <p:spTgt spid="679"/>
                                        </p:tgtEl>
                                        <p:attrNameLst>
                                          <p:attrName>style.visibility</p:attrName>
                                        </p:attrNameLst>
                                      </p:cBhvr>
                                      <p:to>
                                        <p:strVal val="visible"/>
                                      </p:to>
                                    </p:set>
                                    <p:animEffect transition="in" filter="barn(inVertical)">
                                      <p:cBhvr>
                                        <p:cTn id="96" dur="500"/>
                                        <p:tgtEl>
                                          <p:spTgt spid="679"/>
                                        </p:tgtEl>
                                      </p:cBhvr>
                                    </p:animEffect>
                                  </p:childTnLst>
                                </p:cTn>
                              </p:par>
                              <p:par>
                                <p:cTn id="97" presetID="16" presetClass="entr" presetSubtype="21" fill="hold" grpId="0" nodeType="withEffect">
                                  <p:stCondLst>
                                    <p:cond delay="0"/>
                                  </p:stCondLst>
                                  <p:childTnLst>
                                    <p:set>
                                      <p:cBhvr>
                                        <p:cTn id="98" dur="1" fill="hold">
                                          <p:stCondLst>
                                            <p:cond delay="0"/>
                                          </p:stCondLst>
                                        </p:cTn>
                                        <p:tgtEl>
                                          <p:spTgt spid="680"/>
                                        </p:tgtEl>
                                        <p:attrNameLst>
                                          <p:attrName>style.visibility</p:attrName>
                                        </p:attrNameLst>
                                      </p:cBhvr>
                                      <p:to>
                                        <p:strVal val="visible"/>
                                      </p:to>
                                    </p:set>
                                    <p:animEffect transition="in" filter="barn(inVertical)">
                                      <p:cBhvr>
                                        <p:cTn id="99" dur="500"/>
                                        <p:tgtEl>
                                          <p:spTgt spid="680"/>
                                        </p:tgtEl>
                                      </p:cBhvr>
                                    </p:animEffect>
                                  </p:childTnLst>
                                </p:cTn>
                              </p:par>
                              <p:par>
                                <p:cTn id="100" presetID="16" presetClass="entr" presetSubtype="21"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barn(inVertical)">
                                      <p:cBhvr>
                                        <p:cTn id="102" dur="500"/>
                                        <p:tgtEl>
                                          <p:spTgt spid="681"/>
                                        </p:tgtEl>
                                      </p:cBhvr>
                                    </p:animEffect>
                                  </p:childTnLst>
                                </p:cTn>
                              </p:par>
                              <p:par>
                                <p:cTn id="103" presetID="16" presetClass="entr" presetSubtype="21" fill="hold" nodeType="withEffect">
                                  <p:stCondLst>
                                    <p:cond delay="0"/>
                                  </p:stCondLst>
                                  <p:childTnLst>
                                    <p:set>
                                      <p:cBhvr>
                                        <p:cTn id="104" dur="1" fill="hold">
                                          <p:stCondLst>
                                            <p:cond delay="0"/>
                                          </p:stCondLst>
                                        </p:cTn>
                                        <p:tgtEl>
                                          <p:spTgt spid="682"/>
                                        </p:tgtEl>
                                        <p:attrNameLst>
                                          <p:attrName>style.visibility</p:attrName>
                                        </p:attrNameLst>
                                      </p:cBhvr>
                                      <p:to>
                                        <p:strVal val="visible"/>
                                      </p:to>
                                    </p:set>
                                    <p:animEffect transition="in" filter="barn(inVertical)">
                                      <p:cBhvr>
                                        <p:cTn id="105" dur="500"/>
                                        <p:tgtEl>
                                          <p:spTgt spid="682"/>
                                        </p:tgtEl>
                                      </p:cBhvr>
                                    </p:animEffect>
                                  </p:childTnLst>
                                </p:cTn>
                              </p:par>
                              <p:par>
                                <p:cTn id="106" presetID="16" presetClass="entr" presetSubtype="21" fill="hold" nodeType="withEffect">
                                  <p:stCondLst>
                                    <p:cond delay="0"/>
                                  </p:stCondLst>
                                  <p:childTnLst>
                                    <p:set>
                                      <p:cBhvr>
                                        <p:cTn id="107" dur="1" fill="hold">
                                          <p:stCondLst>
                                            <p:cond delay="0"/>
                                          </p:stCondLst>
                                        </p:cTn>
                                        <p:tgtEl>
                                          <p:spTgt spid="683"/>
                                        </p:tgtEl>
                                        <p:attrNameLst>
                                          <p:attrName>style.visibility</p:attrName>
                                        </p:attrNameLst>
                                      </p:cBhvr>
                                      <p:to>
                                        <p:strVal val="visible"/>
                                      </p:to>
                                    </p:set>
                                    <p:animEffect transition="in" filter="barn(inVertical)">
                                      <p:cBhvr>
                                        <p:cTn id="108" dur="500"/>
                                        <p:tgtEl>
                                          <p:spTgt spid="683"/>
                                        </p:tgtEl>
                                      </p:cBhvr>
                                    </p:animEffect>
                                  </p:childTnLst>
                                </p:cTn>
                              </p:par>
                              <p:par>
                                <p:cTn id="109" presetID="16" presetClass="entr" presetSubtype="21" fill="hold" nodeType="withEffect">
                                  <p:stCondLst>
                                    <p:cond delay="0"/>
                                  </p:stCondLst>
                                  <p:childTnLst>
                                    <p:set>
                                      <p:cBhvr>
                                        <p:cTn id="110" dur="1" fill="hold">
                                          <p:stCondLst>
                                            <p:cond delay="0"/>
                                          </p:stCondLst>
                                        </p:cTn>
                                        <p:tgtEl>
                                          <p:spTgt spid="684"/>
                                        </p:tgtEl>
                                        <p:attrNameLst>
                                          <p:attrName>style.visibility</p:attrName>
                                        </p:attrNameLst>
                                      </p:cBhvr>
                                      <p:to>
                                        <p:strVal val="visible"/>
                                      </p:to>
                                    </p:set>
                                    <p:animEffect transition="in" filter="barn(inVertical)">
                                      <p:cBhvr>
                                        <p:cTn id="111" dur="500"/>
                                        <p:tgtEl>
                                          <p:spTgt spid="684"/>
                                        </p:tgtEl>
                                      </p:cBhvr>
                                    </p:animEffect>
                                  </p:childTnLst>
                                </p:cTn>
                              </p:par>
                              <p:par>
                                <p:cTn id="112" presetID="16" presetClass="entr" presetSubtype="21" fill="hold" nodeType="withEffect">
                                  <p:stCondLst>
                                    <p:cond delay="0"/>
                                  </p:stCondLst>
                                  <p:childTnLst>
                                    <p:set>
                                      <p:cBhvr>
                                        <p:cTn id="113" dur="1" fill="hold">
                                          <p:stCondLst>
                                            <p:cond delay="0"/>
                                          </p:stCondLst>
                                        </p:cTn>
                                        <p:tgtEl>
                                          <p:spTgt spid="685"/>
                                        </p:tgtEl>
                                        <p:attrNameLst>
                                          <p:attrName>style.visibility</p:attrName>
                                        </p:attrNameLst>
                                      </p:cBhvr>
                                      <p:to>
                                        <p:strVal val="visible"/>
                                      </p:to>
                                    </p:set>
                                    <p:animEffect transition="in" filter="barn(inVertical)">
                                      <p:cBhvr>
                                        <p:cTn id="114" dur="500"/>
                                        <p:tgtEl>
                                          <p:spTgt spid="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 grpId="0" animBg="1"/>
      <p:bldP spid="647" grpId="0" animBg="1"/>
      <p:bldP spid="648" grpId="0" animBg="1"/>
      <p:bldP spid="649" grpId="0" animBg="1"/>
      <p:bldP spid="650" grpId="0" animBg="1"/>
      <p:bldP spid="651" grpId="0" animBg="1"/>
      <p:bldP spid="652" grpId="0" animBg="1"/>
      <p:bldP spid="653" grpId="0" animBg="1"/>
      <p:bldP spid="654" grpId="0" animBg="1"/>
      <p:bldP spid="655" grpId="0" animBg="1"/>
      <p:bldP spid="656" grpId="0" animBg="1"/>
      <p:bldP spid="657" grpId="0" animBg="1"/>
      <p:bldP spid="658" grpId="0" animBg="1"/>
      <p:bldP spid="659" grpId="0" animBg="1"/>
      <p:bldP spid="660" grpId="0" animBg="1"/>
      <p:bldP spid="661" grpId="0" animBg="1"/>
      <p:bldP spid="662" grpId="0" animBg="1"/>
      <p:bldP spid="663" grpId="0" animBg="1"/>
      <p:bldP spid="664" grpId="0"/>
      <p:bldP spid="665" grpId="0"/>
      <p:bldP spid="666" grpId="0"/>
      <p:bldP spid="667" grpId="0"/>
      <p:bldP spid="668" grpId="0"/>
      <p:bldP spid="669" grpId="0"/>
      <p:bldP spid="670" grpId="0"/>
      <p:bldP spid="671" grpId="0"/>
      <p:bldP spid="678" grpId="0" animBg="1"/>
      <p:bldP spid="679" grpId="0" animBg="1"/>
      <p:bldP spid="680" grpId="0" animBg="1"/>
      <p:bldP spid="681" grpId="0" animBg="1"/>
      <p:bldP spid="68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7"/>
          <p:cNvSpPr/>
          <p:nvPr/>
        </p:nvSpPr>
        <p:spPr>
          <a:xfrm>
            <a:off x="10350989" y="946087"/>
            <a:ext cx="1353540" cy="1353540"/>
          </a:xfrm>
          <a:prstGeom prst="roundRect">
            <a:avLst>
              <a:gd name="adj" fmla="val 16667"/>
            </a:avLst>
          </a:prstGeom>
          <a:gradFill>
            <a:gsLst>
              <a:gs pos="0">
                <a:schemeClr val="lt1"/>
              </a:gs>
              <a:gs pos="100000">
                <a:schemeClr val="accent3"/>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96" name="Google Shape;696;p7"/>
          <p:cNvSpPr/>
          <p:nvPr/>
        </p:nvSpPr>
        <p:spPr>
          <a:xfrm>
            <a:off x="5767764" y="316964"/>
            <a:ext cx="1353540" cy="1353540"/>
          </a:xfrm>
          <a:prstGeom prst="roundRect">
            <a:avLst>
              <a:gd name="adj" fmla="val 16667"/>
            </a:avLst>
          </a:prstGeom>
          <a:gradFill>
            <a:gsLst>
              <a:gs pos="0">
                <a:schemeClr val="lt1"/>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grpSp>
        <p:nvGrpSpPr>
          <p:cNvPr id="697" name="Google Shape;697;p7"/>
          <p:cNvGrpSpPr/>
          <p:nvPr/>
        </p:nvGrpSpPr>
        <p:grpSpPr>
          <a:xfrm>
            <a:off x="2" y="1832128"/>
            <a:ext cx="5123996" cy="5025871"/>
            <a:chOff x="1" y="1261224"/>
            <a:chExt cx="5706047" cy="5596776"/>
          </a:xfrm>
        </p:grpSpPr>
        <p:sp>
          <p:nvSpPr>
            <p:cNvPr id="698" name="Google Shape;698;p7"/>
            <p:cNvSpPr/>
            <p:nvPr/>
          </p:nvSpPr>
          <p:spPr>
            <a:xfrm>
              <a:off x="1" y="1261224"/>
              <a:ext cx="5706047" cy="5179536"/>
            </a:xfrm>
            <a:custGeom>
              <a:avLst/>
              <a:gdLst/>
              <a:ahLst/>
              <a:cxnLst/>
              <a:rect l="l" t="t" r="r" b="b"/>
              <a:pathLst>
                <a:path w="5706047" h="5179536" extrusionOk="0">
                  <a:moveTo>
                    <a:pt x="285317" y="0"/>
                  </a:moveTo>
                  <a:cubicBezTo>
                    <a:pt x="3188895" y="0"/>
                    <a:pt x="5559891" y="2280259"/>
                    <a:pt x="5705243" y="5147715"/>
                  </a:cubicBezTo>
                  <a:lnTo>
                    <a:pt x="5706047" y="5179536"/>
                  </a:lnTo>
                  <a:lnTo>
                    <a:pt x="0" y="5179536"/>
                  </a:lnTo>
                  <a:lnTo>
                    <a:pt x="0" y="7713"/>
                  </a:lnTo>
                  <a:lnTo>
                    <a:pt x="14719" y="6629"/>
                  </a:lnTo>
                  <a:cubicBezTo>
                    <a:pt x="104363" y="2227"/>
                    <a:pt x="194580" y="0"/>
                    <a:pt x="285317" y="0"/>
                  </a:cubicBezTo>
                  <a:close/>
                </a:path>
              </a:pathLst>
            </a:custGeom>
            <a:gradFill>
              <a:gsLst>
                <a:gs pos="0">
                  <a:schemeClr val="lt1"/>
                </a:gs>
                <a:gs pos="100000">
                  <a:srgbClr val="C7E6B2"/>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99" name="Google Shape;699;p7"/>
            <p:cNvSpPr/>
            <p:nvPr/>
          </p:nvSpPr>
          <p:spPr>
            <a:xfrm>
              <a:off x="1" y="1678464"/>
              <a:ext cx="5706047" cy="5179536"/>
            </a:xfrm>
            <a:custGeom>
              <a:avLst/>
              <a:gdLst/>
              <a:ahLst/>
              <a:cxnLst/>
              <a:rect l="l" t="t" r="r" b="b"/>
              <a:pathLst>
                <a:path w="5706047" h="5179536" extrusionOk="0">
                  <a:moveTo>
                    <a:pt x="285317" y="0"/>
                  </a:moveTo>
                  <a:cubicBezTo>
                    <a:pt x="3188895" y="0"/>
                    <a:pt x="5559891" y="2280259"/>
                    <a:pt x="5705243" y="5147715"/>
                  </a:cubicBezTo>
                  <a:lnTo>
                    <a:pt x="5706047" y="5179536"/>
                  </a:lnTo>
                  <a:lnTo>
                    <a:pt x="0" y="5179536"/>
                  </a:lnTo>
                  <a:lnTo>
                    <a:pt x="0" y="7713"/>
                  </a:lnTo>
                  <a:lnTo>
                    <a:pt x="14719" y="6629"/>
                  </a:lnTo>
                  <a:cubicBezTo>
                    <a:pt x="104363" y="2227"/>
                    <a:pt x="194580" y="0"/>
                    <a:pt x="285317" y="0"/>
                  </a:cubicBezTo>
                  <a:close/>
                </a:path>
              </a:pathLst>
            </a:custGeom>
            <a:gradFill>
              <a:gsLst>
                <a:gs pos="0">
                  <a:schemeClr val="accent1"/>
                </a:gs>
                <a:gs pos="100000">
                  <a:srgbClr val="57913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grpSp>
      <p:sp>
        <p:nvSpPr>
          <p:cNvPr id="700" name="Google Shape;700;p7"/>
          <p:cNvSpPr/>
          <p:nvPr/>
        </p:nvSpPr>
        <p:spPr>
          <a:xfrm flipH="1">
            <a:off x="9942718" y="5546896"/>
            <a:ext cx="2246107" cy="1311105"/>
          </a:xfrm>
          <a:custGeom>
            <a:avLst/>
            <a:gdLst/>
            <a:ahLst/>
            <a:cxnLst/>
            <a:rect l="l" t="t" r="r" b="b"/>
            <a:pathLst>
              <a:path w="5630621" h="3286725" extrusionOk="0">
                <a:moveTo>
                  <a:pt x="2263647" y="0"/>
                </a:moveTo>
                <a:cubicBezTo>
                  <a:pt x="4009165" y="0"/>
                  <a:pt x="5444843" y="1326583"/>
                  <a:pt x="5617484" y="3026552"/>
                </a:cubicBezTo>
                <a:lnTo>
                  <a:pt x="5630621" y="3286725"/>
                </a:lnTo>
                <a:lnTo>
                  <a:pt x="0" y="3286725"/>
                </a:lnTo>
                <a:lnTo>
                  <a:pt x="0" y="873214"/>
                </a:lnTo>
                <a:lnTo>
                  <a:pt x="230392" y="681928"/>
                </a:lnTo>
                <a:cubicBezTo>
                  <a:pt x="795624" y="253916"/>
                  <a:pt x="1499983" y="0"/>
                  <a:pt x="226364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01" name="Google Shape;701;p7"/>
          <p:cNvSpPr/>
          <p:nvPr/>
        </p:nvSpPr>
        <p:spPr>
          <a:xfrm>
            <a:off x="2292711" y="1299562"/>
            <a:ext cx="3672408" cy="4824536"/>
          </a:xfrm>
          <a:prstGeom prst="roundRect">
            <a:avLst>
              <a:gd name="adj" fmla="val 5118"/>
            </a:avLst>
          </a:prstGeom>
          <a:solidFill>
            <a:schemeClr val="lt1"/>
          </a:solidFill>
          <a:ln w="50800" cap="flat" cmpd="sng">
            <a:solidFill>
              <a:schemeClr val="accent1"/>
            </a:solidFill>
            <a:prstDash val="solid"/>
            <a:round/>
            <a:headEnd type="none" w="sm" len="sm"/>
            <a:tailEnd type="none" w="sm" len="sm"/>
          </a:ln>
          <a:effectLst>
            <a:outerShdw blurRad="304800" dist="38100" dir="2700000" algn="tl" rotWithShape="0">
              <a:srgbClr val="3A602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02" name="Google Shape;702;p7"/>
          <p:cNvSpPr/>
          <p:nvPr/>
        </p:nvSpPr>
        <p:spPr>
          <a:xfrm>
            <a:off x="2674873" y="529072"/>
            <a:ext cx="2448272" cy="108012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03" name="Google Shape;703;p7"/>
          <p:cNvSpPr/>
          <p:nvPr/>
        </p:nvSpPr>
        <p:spPr>
          <a:xfrm>
            <a:off x="7547825" y="1670504"/>
            <a:ext cx="3672408" cy="4824536"/>
          </a:xfrm>
          <a:prstGeom prst="roundRect">
            <a:avLst>
              <a:gd name="adj" fmla="val 5118"/>
            </a:avLst>
          </a:prstGeom>
          <a:solidFill>
            <a:schemeClr val="lt1"/>
          </a:solidFill>
          <a:ln w="50800" cap="flat" cmpd="sng">
            <a:solidFill>
              <a:schemeClr val="accent3"/>
            </a:solidFill>
            <a:prstDash val="solid"/>
            <a:round/>
            <a:headEnd type="none" w="sm" len="sm"/>
            <a:tailEnd type="none" w="sm" len="sm"/>
          </a:ln>
          <a:effectLst>
            <a:outerShdw blurRad="304800" dist="38100" dir="2700000" algn="tl" rotWithShape="0">
              <a:srgbClr val="121B34">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04" name="Google Shape;704;p7"/>
          <p:cNvSpPr/>
          <p:nvPr/>
        </p:nvSpPr>
        <p:spPr>
          <a:xfrm>
            <a:off x="7132675" y="903724"/>
            <a:ext cx="2649221" cy="135354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05" name="Google Shape;705;p7"/>
          <p:cNvSpPr txBox="1"/>
          <p:nvPr/>
        </p:nvSpPr>
        <p:spPr>
          <a:xfrm>
            <a:off x="444224" y="146584"/>
            <a:ext cx="10491783" cy="71108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1B294E"/>
              </a:buClr>
              <a:buSzPts val="3600"/>
              <a:buFont typeface="Corben"/>
              <a:buNone/>
            </a:pPr>
            <a:r>
              <a:rPr lang="en-US" sz="3600" b="1" dirty="0">
                <a:solidFill>
                  <a:srgbClr val="FFC000"/>
                </a:solidFill>
                <a:latin typeface="Corben"/>
                <a:ea typeface="Corben"/>
                <a:cs typeface="Corben"/>
                <a:sym typeface="Corben"/>
              </a:rPr>
              <a:t>RAP- </a:t>
            </a:r>
            <a:r>
              <a:rPr lang="en-US" sz="2400" b="1" dirty="0">
                <a:solidFill>
                  <a:srgbClr val="FFC000"/>
                </a:solidFill>
                <a:latin typeface="Corben"/>
                <a:ea typeface="Corben"/>
                <a:cs typeface="Corben"/>
                <a:sym typeface="Corben"/>
              </a:rPr>
              <a:t>Application development paradigm?</a:t>
            </a:r>
            <a:endParaRPr sz="3600" b="1" dirty="0">
              <a:solidFill>
                <a:srgbClr val="FFC000"/>
              </a:solidFill>
              <a:latin typeface="Corben"/>
              <a:ea typeface="Corben"/>
              <a:cs typeface="Corben"/>
              <a:sym typeface="Corben"/>
            </a:endParaRPr>
          </a:p>
        </p:txBody>
      </p:sp>
      <p:sp>
        <p:nvSpPr>
          <p:cNvPr id="709" name="Google Shape;709;p7"/>
          <p:cNvSpPr txBox="1"/>
          <p:nvPr/>
        </p:nvSpPr>
        <p:spPr>
          <a:xfrm>
            <a:off x="2374704" y="1998132"/>
            <a:ext cx="3508422"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3A6020"/>
                </a:solidFill>
                <a:latin typeface="Arial"/>
                <a:ea typeface="Arial"/>
                <a:cs typeface="Arial"/>
                <a:sym typeface="Arial"/>
              </a:rPr>
              <a:t>RAP Build New apps</a:t>
            </a:r>
            <a:endParaRPr/>
          </a:p>
          <a:p>
            <a:pPr marL="0" marR="0" lvl="0" indent="0" algn="l" rtl="0">
              <a:spcBef>
                <a:spcPts val="0"/>
              </a:spcBef>
              <a:spcAft>
                <a:spcPts val="0"/>
              </a:spcAft>
              <a:buNone/>
            </a:pPr>
            <a:endParaRPr sz="2400" b="1">
              <a:solidFill>
                <a:srgbClr val="3A6020"/>
              </a:solidFill>
              <a:latin typeface="Arial"/>
              <a:ea typeface="Arial"/>
              <a:cs typeface="Arial"/>
              <a:sym typeface="Arial"/>
            </a:endParaRPr>
          </a:p>
          <a:p>
            <a:pPr marL="0" marR="0" lvl="0" indent="0" algn="ctr" rtl="0">
              <a:spcBef>
                <a:spcPts val="0"/>
              </a:spcBef>
              <a:spcAft>
                <a:spcPts val="0"/>
              </a:spcAft>
              <a:buNone/>
            </a:pPr>
            <a:r>
              <a:rPr lang="en-US" sz="1800" b="1">
                <a:solidFill>
                  <a:srgbClr val="3A6020"/>
                </a:solidFill>
                <a:latin typeface="Arial"/>
                <a:ea typeface="Arial"/>
                <a:cs typeface="Arial"/>
                <a:sym typeface="Arial"/>
              </a:rPr>
              <a:t>Create applications using New restful Application programming model and EML with both approaches of managed and Unmanaged implementation. Learn the latest EML with RAP for OP and Cloud</a:t>
            </a:r>
            <a:endParaRPr sz="1800" b="1">
              <a:solidFill>
                <a:srgbClr val="3A6020"/>
              </a:solidFill>
              <a:latin typeface="Arial"/>
              <a:ea typeface="Arial"/>
              <a:cs typeface="Arial"/>
              <a:sym typeface="Arial"/>
            </a:endParaRPr>
          </a:p>
        </p:txBody>
      </p:sp>
      <p:sp>
        <p:nvSpPr>
          <p:cNvPr id="710" name="Google Shape;710;p7"/>
          <p:cNvSpPr txBox="1"/>
          <p:nvPr/>
        </p:nvSpPr>
        <p:spPr>
          <a:xfrm>
            <a:off x="8015877" y="2246113"/>
            <a:ext cx="2736304" cy="418576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1B294E"/>
                </a:solidFill>
                <a:latin typeface="Arial"/>
                <a:ea typeface="Arial"/>
                <a:cs typeface="Arial"/>
                <a:sym typeface="Arial"/>
              </a:rPr>
              <a:t>Extend S/4 HANA</a:t>
            </a:r>
            <a:endParaRPr/>
          </a:p>
          <a:p>
            <a:pPr marL="0" marR="0" lvl="0" indent="0" algn="ctr" rtl="0">
              <a:spcBef>
                <a:spcPts val="0"/>
              </a:spcBef>
              <a:spcAft>
                <a:spcPts val="0"/>
              </a:spcAft>
              <a:buNone/>
            </a:pPr>
            <a:endParaRPr sz="2400" b="1">
              <a:solidFill>
                <a:srgbClr val="1B294E"/>
              </a:solidFill>
              <a:latin typeface="Arial"/>
              <a:ea typeface="Arial"/>
              <a:cs typeface="Arial"/>
              <a:sym typeface="Arial"/>
            </a:endParaRPr>
          </a:p>
          <a:p>
            <a:pPr marL="0" marR="0" lvl="0" indent="0" algn="ctr" rtl="0">
              <a:spcBef>
                <a:spcPts val="0"/>
              </a:spcBef>
              <a:spcAft>
                <a:spcPts val="0"/>
              </a:spcAft>
              <a:buNone/>
            </a:pPr>
            <a:r>
              <a:rPr lang="en-US" sz="2000" b="1">
                <a:solidFill>
                  <a:srgbClr val="1B294E"/>
                </a:solidFill>
                <a:latin typeface="Arial"/>
                <a:ea typeface="Arial"/>
                <a:cs typeface="Arial"/>
                <a:sym typeface="Arial"/>
              </a:rPr>
              <a:t>Utilize ABAP knowledge to consume, APUHUB with S/4HANA and extend your existing solutions by consuming web APIs, using embedded steampunk</a:t>
            </a:r>
            <a:endParaRPr/>
          </a:p>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711" name="Google Shape;711;p7"/>
          <p:cNvSpPr txBox="1"/>
          <p:nvPr/>
        </p:nvSpPr>
        <p:spPr>
          <a:xfrm>
            <a:off x="11787649" y="6540615"/>
            <a:ext cx="37522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211C1A"/>
                </a:solidFill>
                <a:latin typeface="Quattrocento Sans"/>
                <a:ea typeface="Quattrocento Sans"/>
                <a:cs typeface="Quattrocento Sans"/>
                <a:sym typeface="Quattrocento Sans"/>
              </a:rPr>
              <a:t>7</a:t>
            </a:r>
            <a:endParaRPr sz="1200">
              <a:solidFill>
                <a:srgbClr val="211C1A"/>
              </a:solidFill>
              <a:latin typeface="Quattrocento Sans"/>
              <a:ea typeface="Quattrocento Sans"/>
              <a:cs typeface="Quattrocento Sans"/>
              <a:sym typeface="Quattrocento Sans"/>
            </a:endParaRPr>
          </a:p>
        </p:txBody>
      </p:sp>
      <p:sp>
        <p:nvSpPr>
          <p:cNvPr id="1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accent1"/>
                </a:solidFill>
                <a:latin typeface="Cambria" panose="02040503050406030204" pitchFamily="18" charset="0"/>
                <a:ea typeface="Cambria" panose="02040503050406030204" pitchFamily="18" charset="0"/>
                <a:cs typeface="Corben"/>
                <a:sym typeface="Corben"/>
              </a:rPr>
              <a:t>www.anubhavtrainings.com</a:t>
            </a:r>
            <a:endParaRPr sz="1600" dirty="0">
              <a:solidFill>
                <a:schemeClr val="accent1"/>
              </a:solidFill>
              <a:latin typeface="Cambria" panose="02040503050406030204" pitchFamily="18" charset="0"/>
              <a:ea typeface="Cambria" panose="02040503050406030204" pitchFamily="18" charset="0"/>
              <a:cs typeface="Corben"/>
              <a:sym typeface="Corben"/>
            </a:endParaRPr>
          </a:p>
        </p:txBody>
      </p:sp>
      <p:pic>
        <p:nvPicPr>
          <p:cNvPr id="2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95"/>
                                        </p:tgtEl>
                                        <p:attrNameLst>
                                          <p:attrName>style.visibility</p:attrName>
                                        </p:attrNameLst>
                                      </p:cBhvr>
                                      <p:to>
                                        <p:strVal val="visible"/>
                                      </p:to>
                                    </p:set>
                                    <p:animEffect transition="in" filter="barn(inVertical)">
                                      <p:cBhvr>
                                        <p:cTn id="7" dur="500"/>
                                        <p:tgtEl>
                                          <p:spTgt spid="69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96"/>
                                        </p:tgtEl>
                                        <p:attrNameLst>
                                          <p:attrName>style.visibility</p:attrName>
                                        </p:attrNameLst>
                                      </p:cBhvr>
                                      <p:to>
                                        <p:strVal val="visible"/>
                                      </p:to>
                                    </p:set>
                                    <p:animEffect transition="in" filter="barn(inVertical)">
                                      <p:cBhvr>
                                        <p:cTn id="10" dur="500"/>
                                        <p:tgtEl>
                                          <p:spTgt spid="69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01"/>
                                        </p:tgtEl>
                                        <p:attrNameLst>
                                          <p:attrName>style.visibility</p:attrName>
                                        </p:attrNameLst>
                                      </p:cBhvr>
                                      <p:to>
                                        <p:strVal val="visible"/>
                                      </p:to>
                                    </p:set>
                                    <p:animEffect transition="in" filter="barn(inVertical)">
                                      <p:cBhvr>
                                        <p:cTn id="13" dur="500"/>
                                        <p:tgtEl>
                                          <p:spTgt spid="70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02"/>
                                        </p:tgtEl>
                                        <p:attrNameLst>
                                          <p:attrName>style.visibility</p:attrName>
                                        </p:attrNameLst>
                                      </p:cBhvr>
                                      <p:to>
                                        <p:strVal val="visible"/>
                                      </p:to>
                                    </p:set>
                                    <p:animEffect transition="in" filter="barn(inVertical)">
                                      <p:cBhvr>
                                        <p:cTn id="16" dur="500"/>
                                        <p:tgtEl>
                                          <p:spTgt spid="70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703"/>
                                        </p:tgtEl>
                                        <p:attrNameLst>
                                          <p:attrName>style.visibility</p:attrName>
                                        </p:attrNameLst>
                                      </p:cBhvr>
                                      <p:to>
                                        <p:strVal val="visible"/>
                                      </p:to>
                                    </p:set>
                                    <p:animEffect transition="in" filter="barn(inVertical)">
                                      <p:cBhvr>
                                        <p:cTn id="19" dur="500"/>
                                        <p:tgtEl>
                                          <p:spTgt spid="70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704"/>
                                        </p:tgtEl>
                                        <p:attrNameLst>
                                          <p:attrName>style.visibility</p:attrName>
                                        </p:attrNameLst>
                                      </p:cBhvr>
                                      <p:to>
                                        <p:strVal val="visible"/>
                                      </p:to>
                                    </p:set>
                                    <p:animEffect transition="in" filter="barn(inVertical)">
                                      <p:cBhvr>
                                        <p:cTn id="22" dur="500"/>
                                        <p:tgtEl>
                                          <p:spTgt spid="704"/>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709"/>
                                        </p:tgtEl>
                                        <p:attrNameLst>
                                          <p:attrName>style.visibility</p:attrName>
                                        </p:attrNameLst>
                                      </p:cBhvr>
                                      <p:to>
                                        <p:strVal val="visible"/>
                                      </p:to>
                                    </p:set>
                                    <p:animEffect transition="in" filter="barn(inVertical)">
                                      <p:cBhvr>
                                        <p:cTn id="25" dur="500"/>
                                        <p:tgtEl>
                                          <p:spTgt spid="709"/>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710"/>
                                        </p:tgtEl>
                                        <p:attrNameLst>
                                          <p:attrName>style.visibility</p:attrName>
                                        </p:attrNameLst>
                                      </p:cBhvr>
                                      <p:to>
                                        <p:strVal val="visible"/>
                                      </p:to>
                                    </p:set>
                                    <p:animEffect transition="in" filter="barn(inVertical)">
                                      <p:cBhvr>
                                        <p:cTn id="28" dur="500"/>
                                        <p:tgtEl>
                                          <p:spTgt spid="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5" grpId="0" animBg="1"/>
      <p:bldP spid="696" grpId="0" animBg="1"/>
      <p:bldP spid="701" grpId="0" animBg="1"/>
      <p:bldP spid="702" grpId="0" animBg="1"/>
      <p:bldP spid="703" grpId="0" animBg="1"/>
      <p:bldP spid="704" grpId="0" animBg="1"/>
      <p:bldP spid="709" grpId="0"/>
      <p:bldP spid="710" grpId="0"/>
    </p:bldLst>
  </p:timing>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653</TotalTime>
  <Words>2248</Words>
  <Application>Microsoft Office PowerPoint</Application>
  <PresentationFormat>Custom</PresentationFormat>
  <Paragraphs>307</Paragraphs>
  <Slides>29</Slides>
  <Notes>25</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29</vt:i4>
      </vt:variant>
    </vt:vector>
  </HeadingPairs>
  <TitlesOfParts>
    <vt:vector size="46" baseType="lpstr">
      <vt:lpstr>Calibri</vt:lpstr>
      <vt:lpstr>Segoe UI Light</vt:lpstr>
      <vt:lpstr>Noto Sans Symbols</vt:lpstr>
      <vt:lpstr>Open Sans</vt:lpstr>
      <vt:lpstr>Quattrocento Sans</vt:lpstr>
      <vt:lpstr>Cooper Black</vt:lpstr>
      <vt:lpstr>Arial Black</vt:lpstr>
      <vt:lpstr>Cambria</vt:lpstr>
      <vt:lpstr>Arial</vt:lpstr>
      <vt:lpstr>Corben</vt:lpstr>
      <vt:lpstr>Segoe UI</vt:lpstr>
      <vt:lpstr>Gill Sans</vt:lpstr>
      <vt:lpstr>Office Theme</vt:lpstr>
      <vt:lpstr>2_Office Theme</vt:lpstr>
      <vt:lpstr>3_Office Theme</vt:lpstr>
      <vt:lpstr>1_Office Theme</vt:lpstr>
      <vt:lpstr>4_Office Theme</vt:lpstr>
      <vt:lpstr>SAP BTP ABAP  on Cloud / RAP  Training</vt:lpstr>
      <vt:lpstr>PowerPoint Presentation</vt:lpstr>
      <vt:lpstr>Agenda </vt:lpstr>
      <vt:lpstr>PowerPoint Presentation</vt:lpstr>
      <vt:lpstr>Who is this course for</vt:lpstr>
      <vt:lpstr>Course Outlook – 40 Hours</vt:lpstr>
      <vt:lpstr>Motivation- ABAP is evolving, are you?</vt:lpstr>
      <vt:lpstr>PowerPoint Presentation</vt:lpstr>
      <vt:lpstr>PowerPoint Presentation</vt:lpstr>
      <vt:lpstr>PowerPoint Presentation</vt:lpstr>
      <vt:lpstr>PowerPoint Presentation</vt:lpstr>
      <vt:lpstr>PowerPoint Presentation</vt:lpstr>
      <vt:lpstr>PowerPoint Presentation</vt:lpstr>
      <vt:lpstr>Environment, Subscriptions &amp; Instances</vt:lpstr>
      <vt:lpstr>Backing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27</cp:revision>
  <dcterms:created xsi:type="dcterms:W3CDTF">2023-10-03T21:33:12Z</dcterms:created>
  <dcterms:modified xsi:type="dcterms:W3CDTF">2024-11-19T08:07:19Z</dcterms:modified>
</cp:coreProperties>
</file>